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0" r:id="rId5"/>
    <p:sldId id="259" r:id="rId6"/>
    <p:sldId id="275" r:id="rId7"/>
    <p:sldId id="274" r:id="rId8"/>
    <p:sldId id="273" r:id="rId9"/>
    <p:sldId id="27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0.png"/><Relationship Id="rId7" Type="http://schemas.openxmlformats.org/officeDocument/2006/relationships/image" Target="../media/image12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0.png"/><Relationship Id="rId7" Type="http://schemas.openxmlformats.org/officeDocument/2006/relationships/image" Target="../media/image12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766E6A-E5B8-4F9F-85A2-C3C9F05F7AD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8C87AE9-7DD1-4E2C-B17C-C1E2F986CA5E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C17F15A7-8C76-4233-BD90-2AF69635AA95}" type="parTrans" cxnId="{B15055E7-4218-4719-8CE6-84F1E17C0CC9}">
      <dgm:prSet/>
      <dgm:spPr/>
      <dgm:t>
        <a:bodyPr/>
        <a:lstStyle/>
        <a:p>
          <a:endParaRPr lang="en-US"/>
        </a:p>
      </dgm:t>
    </dgm:pt>
    <dgm:pt modelId="{E7D5C2BB-E7B8-4E38-903C-D48EB5F2051D}" type="sibTrans" cxnId="{B15055E7-4218-4719-8CE6-84F1E17C0CC9}">
      <dgm:prSet/>
      <dgm:spPr/>
      <dgm:t>
        <a:bodyPr/>
        <a:lstStyle/>
        <a:p>
          <a:endParaRPr lang="en-US"/>
        </a:p>
      </dgm:t>
    </dgm:pt>
    <dgm:pt modelId="{EAE81F0B-9B91-4466-82F7-8946D45A867C}">
      <dgm:prSet/>
      <dgm:spPr/>
      <dgm:t>
        <a:bodyPr/>
        <a:lstStyle/>
        <a:p>
          <a:r>
            <a:rPr lang="en-US"/>
            <a:t>Types of Irrigations</a:t>
          </a:r>
        </a:p>
      </dgm:t>
    </dgm:pt>
    <dgm:pt modelId="{15169CE0-2D27-4CA0-A5D7-698E6BAC88E0}" type="parTrans" cxnId="{8B575EA4-B3B5-40DD-8A93-CBFB16F2D42B}">
      <dgm:prSet/>
      <dgm:spPr/>
      <dgm:t>
        <a:bodyPr/>
        <a:lstStyle/>
        <a:p>
          <a:endParaRPr lang="en-US"/>
        </a:p>
      </dgm:t>
    </dgm:pt>
    <dgm:pt modelId="{C8C642EB-2901-4B0F-AC61-260259CEF309}" type="sibTrans" cxnId="{8B575EA4-B3B5-40DD-8A93-CBFB16F2D42B}">
      <dgm:prSet/>
      <dgm:spPr/>
      <dgm:t>
        <a:bodyPr/>
        <a:lstStyle/>
        <a:p>
          <a:endParaRPr lang="en-US"/>
        </a:p>
      </dgm:t>
    </dgm:pt>
    <dgm:pt modelId="{BB59EDF5-D993-4414-B4D0-9EE26CAEE1EA}">
      <dgm:prSet/>
      <dgm:spPr/>
      <dgm:t>
        <a:bodyPr/>
        <a:lstStyle/>
        <a:p>
          <a:r>
            <a:rPr lang="en-US"/>
            <a:t>Components used</a:t>
          </a:r>
        </a:p>
      </dgm:t>
    </dgm:pt>
    <dgm:pt modelId="{C3B96B83-B9C8-426A-8749-243728CCA417}" type="parTrans" cxnId="{14036CEC-AA42-4EEA-B9AE-1B2D6258544E}">
      <dgm:prSet/>
      <dgm:spPr/>
      <dgm:t>
        <a:bodyPr/>
        <a:lstStyle/>
        <a:p>
          <a:endParaRPr lang="en-US"/>
        </a:p>
      </dgm:t>
    </dgm:pt>
    <dgm:pt modelId="{FA3FB533-1DF6-4C4C-B126-E80E6730C322}" type="sibTrans" cxnId="{14036CEC-AA42-4EEA-B9AE-1B2D6258544E}">
      <dgm:prSet/>
      <dgm:spPr/>
      <dgm:t>
        <a:bodyPr/>
        <a:lstStyle/>
        <a:p>
          <a:endParaRPr lang="en-US"/>
        </a:p>
      </dgm:t>
    </dgm:pt>
    <dgm:pt modelId="{641BE2FA-82F3-4349-A58D-F306AEA16456}">
      <dgm:prSet/>
      <dgm:spPr/>
      <dgm:t>
        <a:bodyPr/>
        <a:lstStyle/>
        <a:p>
          <a:r>
            <a:rPr lang="en-US"/>
            <a:t>Circuit diagram</a:t>
          </a:r>
        </a:p>
      </dgm:t>
    </dgm:pt>
    <dgm:pt modelId="{6BA3ABD7-DE22-407C-BDD1-BB7DC0E5D043}" type="parTrans" cxnId="{D02C71E8-93AE-4365-9224-8F56C5D50E52}">
      <dgm:prSet/>
      <dgm:spPr/>
      <dgm:t>
        <a:bodyPr/>
        <a:lstStyle/>
        <a:p>
          <a:endParaRPr lang="en-US"/>
        </a:p>
      </dgm:t>
    </dgm:pt>
    <dgm:pt modelId="{9625CB77-BBAF-4F12-B2C9-ECF256B1FA15}" type="sibTrans" cxnId="{D02C71E8-93AE-4365-9224-8F56C5D50E52}">
      <dgm:prSet/>
      <dgm:spPr/>
      <dgm:t>
        <a:bodyPr/>
        <a:lstStyle/>
        <a:p>
          <a:endParaRPr lang="en-US"/>
        </a:p>
      </dgm:t>
    </dgm:pt>
    <dgm:pt modelId="{3BF2C8FF-17CA-45DA-90D5-C89B36663E15}">
      <dgm:prSet/>
      <dgm:spPr/>
      <dgm:t>
        <a:bodyPr/>
        <a:lstStyle/>
        <a:p>
          <a:r>
            <a:rPr lang="en-US"/>
            <a:t>Working</a:t>
          </a:r>
        </a:p>
      </dgm:t>
    </dgm:pt>
    <dgm:pt modelId="{A467C4E3-7CF1-484C-AD26-C2CF1F3A184D}" type="parTrans" cxnId="{CAB6AD26-406F-4782-965E-1C7E8A36FD5E}">
      <dgm:prSet/>
      <dgm:spPr/>
      <dgm:t>
        <a:bodyPr/>
        <a:lstStyle/>
        <a:p>
          <a:endParaRPr lang="en-US"/>
        </a:p>
      </dgm:t>
    </dgm:pt>
    <dgm:pt modelId="{5ECD63E9-69C1-409E-AFA2-D64122626000}" type="sibTrans" cxnId="{CAB6AD26-406F-4782-965E-1C7E8A36FD5E}">
      <dgm:prSet/>
      <dgm:spPr/>
      <dgm:t>
        <a:bodyPr/>
        <a:lstStyle/>
        <a:p>
          <a:endParaRPr lang="en-US"/>
        </a:p>
      </dgm:t>
    </dgm:pt>
    <dgm:pt modelId="{4C260CBF-B3FC-40A7-9AFD-7D681F04399A}">
      <dgm:prSet/>
      <dgm:spPr/>
      <dgm:t>
        <a:bodyPr/>
        <a:lstStyle/>
        <a:p>
          <a:r>
            <a:rPr lang="en-US"/>
            <a:t>Advantages</a:t>
          </a:r>
        </a:p>
      </dgm:t>
    </dgm:pt>
    <dgm:pt modelId="{6DC684C4-9573-4B14-89C7-D4E1CBF14AAC}" type="parTrans" cxnId="{D3F879D7-21CB-4470-90EF-6E13EE9E5C44}">
      <dgm:prSet/>
      <dgm:spPr/>
      <dgm:t>
        <a:bodyPr/>
        <a:lstStyle/>
        <a:p>
          <a:endParaRPr lang="en-US"/>
        </a:p>
      </dgm:t>
    </dgm:pt>
    <dgm:pt modelId="{F90FC6D6-77CC-477E-B927-3ACCE007BF91}" type="sibTrans" cxnId="{D3F879D7-21CB-4470-90EF-6E13EE9E5C44}">
      <dgm:prSet/>
      <dgm:spPr/>
      <dgm:t>
        <a:bodyPr/>
        <a:lstStyle/>
        <a:p>
          <a:endParaRPr lang="en-US"/>
        </a:p>
      </dgm:t>
    </dgm:pt>
    <dgm:pt modelId="{212C520D-B664-46BB-99C2-43518B79DA08}">
      <dgm:prSet/>
      <dgm:spPr/>
      <dgm:t>
        <a:bodyPr/>
        <a:lstStyle/>
        <a:p>
          <a:r>
            <a:rPr lang="en-US" dirty="0"/>
            <a:t>Disadvantage</a:t>
          </a:r>
        </a:p>
      </dgm:t>
    </dgm:pt>
    <dgm:pt modelId="{82067484-3073-48E0-93D5-0DBC19594F00}" type="parTrans" cxnId="{087C1CF9-8D30-416F-998F-D51CCBB3DCD0}">
      <dgm:prSet/>
      <dgm:spPr/>
      <dgm:t>
        <a:bodyPr/>
        <a:lstStyle/>
        <a:p>
          <a:endParaRPr lang="en-US"/>
        </a:p>
      </dgm:t>
    </dgm:pt>
    <dgm:pt modelId="{6B8E16A9-FEE7-49E2-A897-F7F1C726A9CA}" type="sibTrans" cxnId="{087C1CF9-8D30-416F-998F-D51CCBB3DCD0}">
      <dgm:prSet/>
      <dgm:spPr/>
      <dgm:t>
        <a:bodyPr/>
        <a:lstStyle/>
        <a:p>
          <a:endParaRPr lang="en-US"/>
        </a:p>
      </dgm:t>
    </dgm:pt>
    <dgm:pt modelId="{BFA404F2-D0CD-4B0D-B78B-8D3BA8BFCF92}">
      <dgm:prSet/>
      <dgm:spPr/>
      <dgm:t>
        <a:bodyPr/>
        <a:lstStyle/>
        <a:p>
          <a:r>
            <a:rPr lang="en-US"/>
            <a:t>Application</a:t>
          </a:r>
        </a:p>
      </dgm:t>
    </dgm:pt>
    <dgm:pt modelId="{798977A9-1F09-40BC-A1B3-9493302A2667}" type="parTrans" cxnId="{BCF6B011-0AE2-43BB-A432-B17F528CF22D}">
      <dgm:prSet/>
      <dgm:spPr/>
      <dgm:t>
        <a:bodyPr/>
        <a:lstStyle/>
        <a:p>
          <a:endParaRPr lang="en-US"/>
        </a:p>
      </dgm:t>
    </dgm:pt>
    <dgm:pt modelId="{A2E156D0-1366-4C95-9E5A-CDC0FA688FD2}" type="sibTrans" cxnId="{BCF6B011-0AE2-43BB-A432-B17F528CF22D}">
      <dgm:prSet/>
      <dgm:spPr/>
      <dgm:t>
        <a:bodyPr/>
        <a:lstStyle/>
        <a:p>
          <a:endParaRPr lang="en-US"/>
        </a:p>
      </dgm:t>
    </dgm:pt>
    <dgm:pt modelId="{9950B910-68D0-494B-AA6A-C7B375FF2712}">
      <dgm:prSet/>
      <dgm:spPr/>
      <dgm:t>
        <a:bodyPr/>
        <a:lstStyle/>
        <a:p>
          <a:r>
            <a:rPr lang="en-US"/>
            <a:t>Modern trends</a:t>
          </a:r>
        </a:p>
      </dgm:t>
    </dgm:pt>
    <dgm:pt modelId="{20105838-E8E5-461A-AB7B-6001E2AB8959}" type="parTrans" cxnId="{131ED34A-8BC8-4036-9CC6-AFFAA4D250E3}">
      <dgm:prSet/>
      <dgm:spPr/>
      <dgm:t>
        <a:bodyPr/>
        <a:lstStyle/>
        <a:p>
          <a:endParaRPr lang="en-US"/>
        </a:p>
      </dgm:t>
    </dgm:pt>
    <dgm:pt modelId="{0ABD0F2B-689C-44F3-81A4-FAB9F73A780F}" type="sibTrans" cxnId="{131ED34A-8BC8-4036-9CC6-AFFAA4D250E3}">
      <dgm:prSet/>
      <dgm:spPr/>
      <dgm:t>
        <a:bodyPr/>
        <a:lstStyle/>
        <a:p>
          <a:endParaRPr lang="en-US"/>
        </a:p>
      </dgm:t>
    </dgm:pt>
    <dgm:pt modelId="{6A3E317C-9B2F-4D10-AAEF-A2F7B915DC28}">
      <dgm:prSet/>
      <dgm:spPr/>
      <dgm:t>
        <a:bodyPr/>
        <a:lstStyle/>
        <a:p>
          <a:r>
            <a:rPr lang="en-US"/>
            <a:t>Conclusion</a:t>
          </a:r>
        </a:p>
      </dgm:t>
    </dgm:pt>
    <dgm:pt modelId="{6E253993-3A67-45B7-A829-6CFE3C200BDA}" type="parTrans" cxnId="{EF3DECE7-ABEE-4C0C-B724-4F8C36DBE35B}">
      <dgm:prSet/>
      <dgm:spPr/>
      <dgm:t>
        <a:bodyPr/>
        <a:lstStyle/>
        <a:p>
          <a:endParaRPr lang="en-US"/>
        </a:p>
      </dgm:t>
    </dgm:pt>
    <dgm:pt modelId="{C6C63099-E061-467F-970D-F558946915C3}" type="sibTrans" cxnId="{EF3DECE7-ABEE-4C0C-B724-4F8C36DBE35B}">
      <dgm:prSet/>
      <dgm:spPr/>
      <dgm:t>
        <a:bodyPr/>
        <a:lstStyle/>
        <a:p>
          <a:endParaRPr lang="en-US"/>
        </a:p>
      </dgm:t>
    </dgm:pt>
    <dgm:pt modelId="{37791DC3-E729-42C7-B466-524FA2D3A1DF}" type="pres">
      <dgm:prSet presAssocID="{4F766E6A-E5B8-4F9F-85A2-C3C9F05F7ADA}" presName="vert0" presStyleCnt="0">
        <dgm:presLayoutVars>
          <dgm:dir/>
          <dgm:animOne val="branch"/>
          <dgm:animLvl val="lvl"/>
        </dgm:presLayoutVars>
      </dgm:prSet>
      <dgm:spPr/>
    </dgm:pt>
    <dgm:pt modelId="{46BCF630-05CF-42F9-9239-98498EBDBA4B}" type="pres">
      <dgm:prSet presAssocID="{08C87AE9-7DD1-4E2C-B17C-C1E2F986CA5E}" presName="thickLine" presStyleLbl="alignNode1" presStyleIdx="0" presStyleCnt="10"/>
      <dgm:spPr/>
    </dgm:pt>
    <dgm:pt modelId="{6DE8EE03-03A8-4179-9764-1BDA2BF5F352}" type="pres">
      <dgm:prSet presAssocID="{08C87AE9-7DD1-4E2C-B17C-C1E2F986CA5E}" presName="horz1" presStyleCnt="0"/>
      <dgm:spPr/>
    </dgm:pt>
    <dgm:pt modelId="{D806E5CF-CD8E-43A8-AE4B-CA1D32DBA8CD}" type="pres">
      <dgm:prSet presAssocID="{08C87AE9-7DD1-4E2C-B17C-C1E2F986CA5E}" presName="tx1" presStyleLbl="revTx" presStyleIdx="0" presStyleCnt="10"/>
      <dgm:spPr/>
    </dgm:pt>
    <dgm:pt modelId="{45C40957-3E92-4C94-AD44-288022D83937}" type="pres">
      <dgm:prSet presAssocID="{08C87AE9-7DD1-4E2C-B17C-C1E2F986CA5E}" presName="vert1" presStyleCnt="0"/>
      <dgm:spPr/>
    </dgm:pt>
    <dgm:pt modelId="{31717ECE-3FD3-40BB-9E8A-C982FAA19989}" type="pres">
      <dgm:prSet presAssocID="{EAE81F0B-9B91-4466-82F7-8946D45A867C}" presName="thickLine" presStyleLbl="alignNode1" presStyleIdx="1" presStyleCnt="10"/>
      <dgm:spPr/>
    </dgm:pt>
    <dgm:pt modelId="{6052A2F5-BE78-472F-8C94-DB6D278A2F27}" type="pres">
      <dgm:prSet presAssocID="{EAE81F0B-9B91-4466-82F7-8946D45A867C}" presName="horz1" presStyleCnt="0"/>
      <dgm:spPr/>
    </dgm:pt>
    <dgm:pt modelId="{44EA5358-624F-460A-ABA4-45C67CF66B67}" type="pres">
      <dgm:prSet presAssocID="{EAE81F0B-9B91-4466-82F7-8946D45A867C}" presName="tx1" presStyleLbl="revTx" presStyleIdx="1" presStyleCnt="10"/>
      <dgm:spPr/>
    </dgm:pt>
    <dgm:pt modelId="{2D48EA57-7A94-4526-B066-AE6C4BD98E41}" type="pres">
      <dgm:prSet presAssocID="{EAE81F0B-9B91-4466-82F7-8946D45A867C}" presName="vert1" presStyleCnt="0"/>
      <dgm:spPr/>
    </dgm:pt>
    <dgm:pt modelId="{9D8D7DE7-CA5E-45CB-B52D-955617517EC7}" type="pres">
      <dgm:prSet presAssocID="{BB59EDF5-D993-4414-B4D0-9EE26CAEE1EA}" presName="thickLine" presStyleLbl="alignNode1" presStyleIdx="2" presStyleCnt="10"/>
      <dgm:spPr/>
    </dgm:pt>
    <dgm:pt modelId="{0E8896E2-3038-499F-9072-BF3707B2A4F0}" type="pres">
      <dgm:prSet presAssocID="{BB59EDF5-D993-4414-B4D0-9EE26CAEE1EA}" presName="horz1" presStyleCnt="0"/>
      <dgm:spPr/>
    </dgm:pt>
    <dgm:pt modelId="{A4BA4A05-5C70-46DC-A8E3-FDB328C0EDBB}" type="pres">
      <dgm:prSet presAssocID="{BB59EDF5-D993-4414-B4D0-9EE26CAEE1EA}" presName="tx1" presStyleLbl="revTx" presStyleIdx="2" presStyleCnt="10"/>
      <dgm:spPr/>
    </dgm:pt>
    <dgm:pt modelId="{20A87B07-D13D-4514-88E3-CBC5C2FF9718}" type="pres">
      <dgm:prSet presAssocID="{BB59EDF5-D993-4414-B4D0-9EE26CAEE1EA}" presName="vert1" presStyleCnt="0"/>
      <dgm:spPr/>
    </dgm:pt>
    <dgm:pt modelId="{F4BB9FA5-C41E-4E5A-B807-E93190EC93C9}" type="pres">
      <dgm:prSet presAssocID="{641BE2FA-82F3-4349-A58D-F306AEA16456}" presName="thickLine" presStyleLbl="alignNode1" presStyleIdx="3" presStyleCnt="10"/>
      <dgm:spPr/>
    </dgm:pt>
    <dgm:pt modelId="{F558AECB-C44F-4857-8BDD-6FB9E84A2795}" type="pres">
      <dgm:prSet presAssocID="{641BE2FA-82F3-4349-A58D-F306AEA16456}" presName="horz1" presStyleCnt="0"/>
      <dgm:spPr/>
    </dgm:pt>
    <dgm:pt modelId="{BDDAD0A4-A996-4003-B3B0-F5C15E32E67F}" type="pres">
      <dgm:prSet presAssocID="{641BE2FA-82F3-4349-A58D-F306AEA16456}" presName="tx1" presStyleLbl="revTx" presStyleIdx="3" presStyleCnt="10"/>
      <dgm:spPr/>
    </dgm:pt>
    <dgm:pt modelId="{0AAC4904-511E-4A9B-9055-63B98F7F9552}" type="pres">
      <dgm:prSet presAssocID="{641BE2FA-82F3-4349-A58D-F306AEA16456}" presName="vert1" presStyleCnt="0"/>
      <dgm:spPr/>
    </dgm:pt>
    <dgm:pt modelId="{B0A390D0-7E7A-4DD5-9AC8-BC681406CC1A}" type="pres">
      <dgm:prSet presAssocID="{3BF2C8FF-17CA-45DA-90D5-C89B36663E15}" presName="thickLine" presStyleLbl="alignNode1" presStyleIdx="4" presStyleCnt="10"/>
      <dgm:spPr/>
    </dgm:pt>
    <dgm:pt modelId="{A29CBED8-734B-49C8-9418-5DF83B80C213}" type="pres">
      <dgm:prSet presAssocID="{3BF2C8FF-17CA-45DA-90D5-C89B36663E15}" presName="horz1" presStyleCnt="0"/>
      <dgm:spPr/>
    </dgm:pt>
    <dgm:pt modelId="{393B03DE-AC10-42BC-8103-290649039DB3}" type="pres">
      <dgm:prSet presAssocID="{3BF2C8FF-17CA-45DA-90D5-C89B36663E15}" presName="tx1" presStyleLbl="revTx" presStyleIdx="4" presStyleCnt="10"/>
      <dgm:spPr/>
    </dgm:pt>
    <dgm:pt modelId="{D68E38D4-E490-4B83-BFF9-FD82977CDAD6}" type="pres">
      <dgm:prSet presAssocID="{3BF2C8FF-17CA-45DA-90D5-C89B36663E15}" presName="vert1" presStyleCnt="0"/>
      <dgm:spPr/>
    </dgm:pt>
    <dgm:pt modelId="{75DB0E75-094D-45B1-9398-60C41A911648}" type="pres">
      <dgm:prSet presAssocID="{4C260CBF-B3FC-40A7-9AFD-7D681F04399A}" presName="thickLine" presStyleLbl="alignNode1" presStyleIdx="5" presStyleCnt="10"/>
      <dgm:spPr/>
    </dgm:pt>
    <dgm:pt modelId="{E820BA6D-116B-4761-A5C8-B2C710C67A42}" type="pres">
      <dgm:prSet presAssocID="{4C260CBF-B3FC-40A7-9AFD-7D681F04399A}" presName="horz1" presStyleCnt="0"/>
      <dgm:spPr/>
    </dgm:pt>
    <dgm:pt modelId="{4C9255E4-1022-4B79-B1CE-5B7065BB3998}" type="pres">
      <dgm:prSet presAssocID="{4C260CBF-B3FC-40A7-9AFD-7D681F04399A}" presName="tx1" presStyleLbl="revTx" presStyleIdx="5" presStyleCnt="10"/>
      <dgm:spPr/>
    </dgm:pt>
    <dgm:pt modelId="{4FE9C29B-EF66-4F5A-BD66-86CCE2313290}" type="pres">
      <dgm:prSet presAssocID="{4C260CBF-B3FC-40A7-9AFD-7D681F04399A}" presName="vert1" presStyleCnt="0"/>
      <dgm:spPr/>
    </dgm:pt>
    <dgm:pt modelId="{CF0074E3-12DA-482E-88FC-9E84285CC97B}" type="pres">
      <dgm:prSet presAssocID="{212C520D-B664-46BB-99C2-43518B79DA08}" presName="thickLine" presStyleLbl="alignNode1" presStyleIdx="6" presStyleCnt="10"/>
      <dgm:spPr/>
    </dgm:pt>
    <dgm:pt modelId="{2C6AE553-0AC1-4C9F-8A0E-455F24C5BDD5}" type="pres">
      <dgm:prSet presAssocID="{212C520D-B664-46BB-99C2-43518B79DA08}" presName="horz1" presStyleCnt="0"/>
      <dgm:spPr/>
    </dgm:pt>
    <dgm:pt modelId="{6566BC1D-2806-44FD-99BD-7ECAFB49B99E}" type="pres">
      <dgm:prSet presAssocID="{212C520D-B664-46BB-99C2-43518B79DA08}" presName="tx1" presStyleLbl="revTx" presStyleIdx="6" presStyleCnt="10"/>
      <dgm:spPr/>
    </dgm:pt>
    <dgm:pt modelId="{F592357B-8EA4-413F-AFDF-1B0D54BB359C}" type="pres">
      <dgm:prSet presAssocID="{212C520D-B664-46BB-99C2-43518B79DA08}" presName="vert1" presStyleCnt="0"/>
      <dgm:spPr/>
    </dgm:pt>
    <dgm:pt modelId="{2DA82949-6D50-469D-BE3F-79F3A8CEA15F}" type="pres">
      <dgm:prSet presAssocID="{BFA404F2-D0CD-4B0D-B78B-8D3BA8BFCF92}" presName="thickLine" presStyleLbl="alignNode1" presStyleIdx="7" presStyleCnt="10"/>
      <dgm:spPr/>
    </dgm:pt>
    <dgm:pt modelId="{69FD5D29-19FB-45DD-AAF9-0BA6C206AC49}" type="pres">
      <dgm:prSet presAssocID="{BFA404F2-D0CD-4B0D-B78B-8D3BA8BFCF92}" presName="horz1" presStyleCnt="0"/>
      <dgm:spPr/>
    </dgm:pt>
    <dgm:pt modelId="{311914F2-4ADC-465F-B8AD-F5EA27E8BE0A}" type="pres">
      <dgm:prSet presAssocID="{BFA404F2-D0CD-4B0D-B78B-8D3BA8BFCF92}" presName="tx1" presStyleLbl="revTx" presStyleIdx="7" presStyleCnt="10"/>
      <dgm:spPr/>
    </dgm:pt>
    <dgm:pt modelId="{3727B649-1BAB-4053-BEB4-C19974CFC470}" type="pres">
      <dgm:prSet presAssocID="{BFA404F2-D0CD-4B0D-B78B-8D3BA8BFCF92}" presName="vert1" presStyleCnt="0"/>
      <dgm:spPr/>
    </dgm:pt>
    <dgm:pt modelId="{C51BB363-7723-4704-B918-729A3E6485EA}" type="pres">
      <dgm:prSet presAssocID="{9950B910-68D0-494B-AA6A-C7B375FF2712}" presName="thickLine" presStyleLbl="alignNode1" presStyleIdx="8" presStyleCnt="10"/>
      <dgm:spPr/>
    </dgm:pt>
    <dgm:pt modelId="{97CA634B-19BD-433C-853C-07B11424CBC1}" type="pres">
      <dgm:prSet presAssocID="{9950B910-68D0-494B-AA6A-C7B375FF2712}" presName="horz1" presStyleCnt="0"/>
      <dgm:spPr/>
    </dgm:pt>
    <dgm:pt modelId="{4BC7FC0C-8F58-4551-AE4B-A0D95D1EF811}" type="pres">
      <dgm:prSet presAssocID="{9950B910-68D0-494B-AA6A-C7B375FF2712}" presName="tx1" presStyleLbl="revTx" presStyleIdx="8" presStyleCnt="10"/>
      <dgm:spPr/>
    </dgm:pt>
    <dgm:pt modelId="{5F6E73A3-84C9-4A52-989C-F56875A88CA9}" type="pres">
      <dgm:prSet presAssocID="{9950B910-68D0-494B-AA6A-C7B375FF2712}" presName="vert1" presStyleCnt="0"/>
      <dgm:spPr/>
    </dgm:pt>
    <dgm:pt modelId="{9D804FF1-BA69-42B1-9558-28BE03B42BEF}" type="pres">
      <dgm:prSet presAssocID="{6A3E317C-9B2F-4D10-AAEF-A2F7B915DC28}" presName="thickLine" presStyleLbl="alignNode1" presStyleIdx="9" presStyleCnt="10"/>
      <dgm:spPr/>
    </dgm:pt>
    <dgm:pt modelId="{9FD2A0C1-D2AA-47FF-93C6-0F53A724EE61}" type="pres">
      <dgm:prSet presAssocID="{6A3E317C-9B2F-4D10-AAEF-A2F7B915DC28}" presName="horz1" presStyleCnt="0"/>
      <dgm:spPr/>
    </dgm:pt>
    <dgm:pt modelId="{56DBA66B-099D-40EF-8432-2CED9A5F8487}" type="pres">
      <dgm:prSet presAssocID="{6A3E317C-9B2F-4D10-AAEF-A2F7B915DC28}" presName="tx1" presStyleLbl="revTx" presStyleIdx="9" presStyleCnt="10"/>
      <dgm:spPr/>
    </dgm:pt>
    <dgm:pt modelId="{F6FDA2E9-7B5E-4634-BC0E-8A2DCFF78030}" type="pres">
      <dgm:prSet presAssocID="{6A3E317C-9B2F-4D10-AAEF-A2F7B915DC28}" presName="vert1" presStyleCnt="0"/>
      <dgm:spPr/>
    </dgm:pt>
  </dgm:ptLst>
  <dgm:cxnLst>
    <dgm:cxn modelId="{BCF6B011-0AE2-43BB-A432-B17F528CF22D}" srcId="{4F766E6A-E5B8-4F9F-85A2-C3C9F05F7ADA}" destId="{BFA404F2-D0CD-4B0D-B78B-8D3BA8BFCF92}" srcOrd="7" destOrd="0" parTransId="{798977A9-1F09-40BC-A1B3-9493302A2667}" sibTransId="{A2E156D0-1366-4C95-9E5A-CDC0FA688FD2}"/>
    <dgm:cxn modelId="{CAB6AD26-406F-4782-965E-1C7E8A36FD5E}" srcId="{4F766E6A-E5B8-4F9F-85A2-C3C9F05F7ADA}" destId="{3BF2C8FF-17CA-45DA-90D5-C89B36663E15}" srcOrd="4" destOrd="0" parTransId="{A467C4E3-7CF1-484C-AD26-C2CF1F3A184D}" sibTransId="{5ECD63E9-69C1-409E-AFA2-D64122626000}"/>
    <dgm:cxn modelId="{92B43D36-2FE8-435E-AAFF-1F222FDE0F2C}" type="presOf" srcId="{3BF2C8FF-17CA-45DA-90D5-C89B36663E15}" destId="{393B03DE-AC10-42BC-8103-290649039DB3}" srcOrd="0" destOrd="0" presId="urn:microsoft.com/office/officeart/2008/layout/LinedList"/>
    <dgm:cxn modelId="{887C9564-1F52-4914-BFEF-356D9B7C6D41}" type="presOf" srcId="{08C87AE9-7DD1-4E2C-B17C-C1E2F986CA5E}" destId="{D806E5CF-CD8E-43A8-AE4B-CA1D32DBA8CD}" srcOrd="0" destOrd="0" presId="urn:microsoft.com/office/officeart/2008/layout/LinedList"/>
    <dgm:cxn modelId="{131ED34A-8BC8-4036-9CC6-AFFAA4D250E3}" srcId="{4F766E6A-E5B8-4F9F-85A2-C3C9F05F7ADA}" destId="{9950B910-68D0-494B-AA6A-C7B375FF2712}" srcOrd="8" destOrd="0" parTransId="{20105838-E8E5-461A-AB7B-6001E2AB8959}" sibTransId="{0ABD0F2B-689C-44F3-81A4-FAB9F73A780F}"/>
    <dgm:cxn modelId="{231F6C4B-8706-4D7D-A0BF-3AD27DC00C57}" type="presOf" srcId="{212C520D-B664-46BB-99C2-43518B79DA08}" destId="{6566BC1D-2806-44FD-99BD-7ECAFB49B99E}" srcOrd="0" destOrd="0" presId="urn:microsoft.com/office/officeart/2008/layout/LinedList"/>
    <dgm:cxn modelId="{729F077B-E038-4EAB-A7F7-A23843B0BD40}" type="presOf" srcId="{641BE2FA-82F3-4349-A58D-F306AEA16456}" destId="{BDDAD0A4-A996-4003-B3B0-F5C15E32E67F}" srcOrd="0" destOrd="0" presId="urn:microsoft.com/office/officeart/2008/layout/LinedList"/>
    <dgm:cxn modelId="{A55C5E7F-8B81-46A7-AA0D-E185B9E498BF}" type="presOf" srcId="{BB59EDF5-D993-4414-B4D0-9EE26CAEE1EA}" destId="{A4BA4A05-5C70-46DC-A8E3-FDB328C0EDBB}" srcOrd="0" destOrd="0" presId="urn:microsoft.com/office/officeart/2008/layout/LinedList"/>
    <dgm:cxn modelId="{DF4BFE8F-1882-42C8-B24E-2F9ABD2B6EA2}" type="presOf" srcId="{BFA404F2-D0CD-4B0D-B78B-8D3BA8BFCF92}" destId="{311914F2-4ADC-465F-B8AD-F5EA27E8BE0A}" srcOrd="0" destOrd="0" presId="urn:microsoft.com/office/officeart/2008/layout/LinedList"/>
    <dgm:cxn modelId="{8B575EA4-B3B5-40DD-8A93-CBFB16F2D42B}" srcId="{4F766E6A-E5B8-4F9F-85A2-C3C9F05F7ADA}" destId="{EAE81F0B-9B91-4466-82F7-8946D45A867C}" srcOrd="1" destOrd="0" parTransId="{15169CE0-2D27-4CA0-A5D7-698E6BAC88E0}" sibTransId="{C8C642EB-2901-4B0F-AC61-260259CEF309}"/>
    <dgm:cxn modelId="{524D5BAB-9AB1-4D5F-B089-2968EBFA18B5}" type="presOf" srcId="{6A3E317C-9B2F-4D10-AAEF-A2F7B915DC28}" destId="{56DBA66B-099D-40EF-8432-2CED9A5F8487}" srcOrd="0" destOrd="0" presId="urn:microsoft.com/office/officeart/2008/layout/LinedList"/>
    <dgm:cxn modelId="{CFF8D8C8-5083-47E6-82BA-74AECA7808A8}" type="presOf" srcId="{4C260CBF-B3FC-40A7-9AFD-7D681F04399A}" destId="{4C9255E4-1022-4B79-B1CE-5B7065BB3998}" srcOrd="0" destOrd="0" presId="urn:microsoft.com/office/officeart/2008/layout/LinedList"/>
    <dgm:cxn modelId="{D3F879D7-21CB-4470-90EF-6E13EE9E5C44}" srcId="{4F766E6A-E5B8-4F9F-85A2-C3C9F05F7ADA}" destId="{4C260CBF-B3FC-40A7-9AFD-7D681F04399A}" srcOrd="5" destOrd="0" parTransId="{6DC684C4-9573-4B14-89C7-D4E1CBF14AAC}" sibTransId="{F90FC6D6-77CC-477E-B927-3ACCE007BF91}"/>
    <dgm:cxn modelId="{B15055E7-4218-4719-8CE6-84F1E17C0CC9}" srcId="{4F766E6A-E5B8-4F9F-85A2-C3C9F05F7ADA}" destId="{08C87AE9-7DD1-4E2C-B17C-C1E2F986CA5E}" srcOrd="0" destOrd="0" parTransId="{C17F15A7-8C76-4233-BD90-2AF69635AA95}" sibTransId="{E7D5C2BB-E7B8-4E38-903C-D48EB5F2051D}"/>
    <dgm:cxn modelId="{EF3DECE7-ABEE-4C0C-B724-4F8C36DBE35B}" srcId="{4F766E6A-E5B8-4F9F-85A2-C3C9F05F7ADA}" destId="{6A3E317C-9B2F-4D10-AAEF-A2F7B915DC28}" srcOrd="9" destOrd="0" parTransId="{6E253993-3A67-45B7-A829-6CFE3C200BDA}" sibTransId="{C6C63099-E061-467F-970D-F558946915C3}"/>
    <dgm:cxn modelId="{D02C71E8-93AE-4365-9224-8F56C5D50E52}" srcId="{4F766E6A-E5B8-4F9F-85A2-C3C9F05F7ADA}" destId="{641BE2FA-82F3-4349-A58D-F306AEA16456}" srcOrd="3" destOrd="0" parTransId="{6BA3ABD7-DE22-407C-BDD1-BB7DC0E5D043}" sibTransId="{9625CB77-BBAF-4F12-B2C9-ECF256B1FA15}"/>
    <dgm:cxn modelId="{14036CEC-AA42-4EEA-B9AE-1B2D6258544E}" srcId="{4F766E6A-E5B8-4F9F-85A2-C3C9F05F7ADA}" destId="{BB59EDF5-D993-4414-B4D0-9EE26CAEE1EA}" srcOrd="2" destOrd="0" parTransId="{C3B96B83-B9C8-426A-8749-243728CCA417}" sibTransId="{FA3FB533-1DF6-4C4C-B126-E80E6730C322}"/>
    <dgm:cxn modelId="{C125C1EC-9FBB-47A7-85BE-B93B4AC32609}" type="presOf" srcId="{9950B910-68D0-494B-AA6A-C7B375FF2712}" destId="{4BC7FC0C-8F58-4551-AE4B-A0D95D1EF811}" srcOrd="0" destOrd="0" presId="urn:microsoft.com/office/officeart/2008/layout/LinedList"/>
    <dgm:cxn modelId="{3E4362F0-4A12-45E7-809C-2DF0694766F1}" type="presOf" srcId="{EAE81F0B-9B91-4466-82F7-8946D45A867C}" destId="{44EA5358-624F-460A-ABA4-45C67CF66B67}" srcOrd="0" destOrd="0" presId="urn:microsoft.com/office/officeart/2008/layout/LinedList"/>
    <dgm:cxn modelId="{087C1CF9-8D30-416F-998F-D51CCBB3DCD0}" srcId="{4F766E6A-E5B8-4F9F-85A2-C3C9F05F7ADA}" destId="{212C520D-B664-46BB-99C2-43518B79DA08}" srcOrd="6" destOrd="0" parTransId="{82067484-3073-48E0-93D5-0DBC19594F00}" sibTransId="{6B8E16A9-FEE7-49E2-A897-F7F1C726A9CA}"/>
    <dgm:cxn modelId="{57FA50FC-D67B-49E1-9E25-1085EA010009}" type="presOf" srcId="{4F766E6A-E5B8-4F9F-85A2-C3C9F05F7ADA}" destId="{37791DC3-E729-42C7-B466-524FA2D3A1DF}" srcOrd="0" destOrd="0" presId="urn:microsoft.com/office/officeart/2008/layout/LinedList"/>
    <dgm:cxn modelId="{246C1BAB-F5E5-4AEA-8DD6-F71CA1F890A3}" type="presParOf" srcId="{37791DC3-E729-42C7-B466-524FA2D3A1DF}" destId="{46BCF630-05CF-42F9-9239-98498EBDBA4B}" srcOrd="0" destOrd="0" presId="urn:microsoft.com/office/officeart/2008/layout/LinedList"/>
    <dgm:cxn modelId="{27DC3ADD-7CAB-40A5-9174-AA8948B7CD93}" type="presParOf" srcId="{37791DC3-E729-42C7-B466-524FA2D3A1DF}" destId="{6DE8EE03-03A8-4179-9764-1BDA2BF5F352}" srcOrd="1" destOrd="0" presId="urn:microsoft.com/office/officeart/2008/layout/LinedList"/>
    <dgm:cxn modelId="{5B242B3B-A939-476B-AF6C-EECB788B56C2}" type="presParOf" srcId="{6DE8EE03-03A8-4179-9764-1BDA2BF5F352}" destId="{D806E5CF-CD8E-43A8-AE4B-CA1D32DBA8CD}" srcOrd="0" destOrd="0" presId="urn:microsoft.com/office/officeart/2008/layout/LinedList"/>
    <dgm:cxn modelId="{A69707C6-B4C1-424F-B637-7A09658ABDB2}" type="presParOf" srcId="{6DE8EE03-03A8-4179-9764-1BDA2BF5F352}" destId="{45C40957-3E92-4C94-AD44-288022D83937}" srcOrd="1" destOrd="0" presId="urn:microsoft.com/office/officeart/2008/layout/LinedList"/>
    <dgm:cxn modelId="{5BC6F444-83D5-4EA4-80A7-645978C4B660}" type="presParOf" srcId="{37791DC3-E729-42C7-B466-524FA2D3A1DF}" destId="{31717ECE-3FD3-40BB-9E8A-C982FAA19989}" srcOrd="2" destOrd="0" presId="urn:microsoft.com/office/officeart/2008/layout/LinedList"/>
    <dgm:cxn modelId="{BDF50364-31A1-46A8-B4C6-4393699AB79B}" type="presParOf" srcId="{37791DC3-E729-42C7-B466-524FA2D3A1DF}" destId="{6052A2F5-BE78-472F-8C94-DB6D278A2F27}" srcOrd="3" destOrd="0" presId="urn:microsoft.com/office/officeart/2008/layout/LinedList"/>
    <dgm:cxn modelId="{5B0FB288-2C34-41E8-B9AB-F02F64C29EB0}" type="presParOf" srcId="{6052A2F5-BE78-472F-8C94-DB6D278A2F27}" destId="{44EA5358-624F-460A-ABA4-45C67CF66B67}" srcOrd="0" destOrd="0" presId="urn:microsoft.com/office/officeart/2008/layout/LinedList"/>
    <dgm:cxn modelId="{B31773BB-5103-4C4B-BAE9-57F12DD838B4}" type="presParOf" srcId="{6052A2F5-BE78-472F-8C94-DB6D278A2F27}" destId="{2D48EA57-7A94-4526-B066-AE6C4BD98E41}" srcOrd="1" destOrd="0" presId="urn:microsoft.com/office/officeart/2008/layout/LinedList"/>
    <dgm:cxn modelId="{BCC25C73-826A-4D7B-98F1-A29A80E19829}" type="presParOf" srcId="{37791DC3-E729-42C7-B466-524FA2D3A1DF}" destId="{9D8D7DE7-CA5E-45CB-B52D-955617517EC7}" srcOrd="4" destOrd="0" presId="urn:microsoft.com/office/officeart/2008/layout/LinedList"/>
    <dgm:cxn modelId="{1C4F6FEF-31E1-47D7-A4CC-35925792AFF9}" type="presParOf" srcId="{37791DC3-E729-42C7-B466-524FA2D3A1DF}" destId="{0E8896E2-3038-499F-9072-BF3707B2A4F0}" srcOrd="5" destOrd="0" presId="urn:microsoft.com/office/officeart/2008/layout/LinedList"/>
    <dgm:cxn modelId="{86F20C8A-24BF-4714-9445-D7F5C05186F9}" type="presParOf" srcId="{0E8896E2-3038-499F-9072-BF3707B2A4F0}" destId="{A4BA4A05-5C70-46DC-A8E3-FDB328C0EDBB}" srcOrd="0" destOrd="0" presId="urn:microsoft.com/office/officeart/2008/layout/LinedList"/>
    <dgm:cxn modelId="{516B537E-4325-4F8E-B7D1-E9B60D890965}" type="presParOf" srcId="{0E8896E2-3038-499F-9072-BF3707B2A4F0}" destId="{20A87B07-D13D-4514-88E3-CBC5C2FF9718}" srcOrd="1" destOrd="0" presId="urn:microsoft.com/office/officeart/2008/layout/LinedList"/>
    <dgm:cxn modelId="{59550C03-2317-441C-9D4C-87B6203C2901}" type="presParOf" srcId="{37791DC3-E729-42C7-B466-524FA2D3A1DF}" destId="{F4BB9FA5-C41E-4E5A-B807-E93190EC93C9}" srcOrd="6" destOrd="0" presId="urn:microsoft.com/office/officeart/2008/layout/LinedList"/>
    <dgm:cxn modelId="{A5EFB5BE-849B-498A-B311-16CF8E966A66}" type="presParOf" srcId="{37791DC3-E729-42C7-B466-524FA2D3A1DF}" destId="{F558AECB-C44F-4857-8BDD-6FB9E84A2795}" srcOrd="7" destOrd="0" presId="urn:microsoft.com/office/officeart/2008/layout/LinedList"/>
    <dgm:cxn modelId="{00827B00-105F-43EC-9FF7-594EA866F223}" type="presParOf" srcId="{F558AECB-C44F-4857-8BDD-6FB9E84A2795}" destId="{BDDAD0A4-A996-4003-B3B0-F5C15E32E67F}" srcOrd="0" destOrd="0" presId="urn:microsoft.com/office/officeart/2008/layout/LinedList"/>
    <dgm:cxn modelId="{2AEBBB8B-0949-4C06-B50F-338A0CCC2D83}" type="presParOf" srcId="{F558AECB-C44F-4857-8BDD-6FB9E84A2795}" destId="{0AAC4904-511E-4A9B-9055-63B98F7F9552}" srcOrd="1" destOrd="0" presId="urn:microsoft.com/office/officeart/2008/layout/LinedList"/>
    <dgm:cxn modelId="{09A3ADEC-0873-4B4B-A916-9D02F1F9453D}" type="presParOf" srcId="{37791DC3-E729-42C7-B466-524FA2D3A1DF}" destId="{B0A390D0-7E7A-4DD5-9AC8-BC681406CC1A}" srcOrd="8" destOrd="0" presId="urn:microsoft.com/office/officeart/2008/layout/LinedList"/>
    <dgm:cxn modelId="{E264B82E-0BC6-4516-91AE-4D5CE8C8812A}" type="presParOf" srcId="{37791DC3-E729-42C7-B466-524FA2D3A1DF}" destId="{A29CBED8-734B-49C8-9418-5DF83B80C213}" srcOrd="9" destOrd="0" presId="urn:microsoft.com/office/officeart/2008/layout/LinedList"/>
    <dgm:cxn modelId="{2EB71D6C-EBE6-44A7-9D20-2D36B5AD031D}" type="presParOf" srcId="{A29CBED8-734B-49C8-9418-5DF83B80C213}" destId="{393B03DE-AC10-42BC-8103-290649039DB3}" srcOrd="0" destOrd="0" presId="urn:microsoft.com/office/officeart/2008/layout/LinedList"/>
    <dgm:cxn modelId="{692078B3-9F29-474C-A744-5A955C102E8B}" type="presParOf" srcId="{A29CBED8-734B-49C8-9418-5DF83B80C213}" destId="{D68E38D4-E490-4B83-BFF9-FD82977CDAD6}" srcOrd="1" destOrd="0" presId="urn:microsoft.com/office/officeart/2008/layout/LinedList"/>
    <dgm:cxn modelId="{E14D917E-B243-4103-A7E9-2B6E0E1B9053}" type="presParOf" srcId="{37791DC3-E729-42C7-B466-524FA2D3A1DF}" destId="{75DB0E75-094D-45B1-9398-60C41A911648}" srcOrd="10" destOrd="0" presId="urn:microsoft.com/office/officeart/2008/layout/LinedList"/>
    <dgm:cxn modelId="{641299FC-10F2-49DB-961E-6DF3E9508798}" type="presParOf" srcId="{37791DC3-E729-42C7-B466-524FA2D3A1DF}" destId="{E820BA6D-116B-4761-A5C8-B2C710C67A42}" srcOrd="11" destOrd="0" presId="urn:microsoft.com/office/officeart/2008/layout/LinedList"/>
    <dgm:cxn modelId="{8B1DF0B0-4EB3-44E2-AE64-C1BA95A96792}" type="presParOf" srcId="{E820BA6D-116B-4761-A5C8-B2C710C67A42}" destId="{4C9255E4-1022-4B79-B1CE-5B7065BB3998}" srcOrd="0" destOrd="0" presId="urn:microsoft.com/office/officeart/2008/layout/LinedList"/>
    <dgm:cxn modelId="{8C01017B-7D2B-427E-AE06-33B70457A4D3}" type="presParOf" srcId="{E820BA6D-116B-4761-A5C8-B2C710C67A42}" destId="{4FE9C29B-EF66-4F5A-BD66-86CCE2313290}" srcOrd="1" destOrd="0" presId="urn:microsoft.com/office/officeart/2008/layout/LinedList"/>
    <dgm:cxn modelId="{B2BE4672-6834-44B7-A907-197E63CB402B}" type="presParOf" srcId="{37791DC3-E729-42C7-B466-524FA2D3A1DF}" destId="{CF0074E3-12DA-482E-88FC-9E84285CC97B}" srcOrd="12" destOrd="0" presId="urn:microsoft.com/office/officeart/2008/layout/LinedList"/>
    <dgm:cxn modelId="{0B3A34BB-3624-488E-931D-2D0DE995F568}" type="presParOf" srcId="{37791DC3-E729-42C7-B466-524FA2D3A1DF}" destId="{2C6AE553-0AC1-4C9F-8A0E-455F24C5BDD5}" srcOrd="13" destOrd="0" presId="urn:microsoft.com/office/officeart/2008/layout/LinedList"/>
    <dgm:cxn modelId="{CAC05177-0FF7-4BFA-B60C-0B78D61C9A0D}" type="presParOf" srcId="{2C6AE553-0AC1-4C9F-8A0E-455F24C5BDD5}" destId="{6566BC1D-2806-44FD-99BD-7ECAFB49B99E}" srcOrd="0" destOrd="0" presId="urn:microsoft.com/office/officeart/2008/layout/LinedList"/>
    <dgm:cxn modelId="{ADAFCE77-01C7-4B69-A728-BD0A8646268F}" type="presParOf" srcId="{2C6AE553-0AC1-4C9F-8A0E-455F24C5BDD5}" destId="{F592357B-8EA4-413F-AFDF-1B0D54BB359C}" srcOrd="1" destOrd="0" presId="urn:microsoft.com/office/officeart/2008/layout/LinedList"/>
    <dgm:cxn modelId="{128BEC1F-9021-42E3-BDE6-9171676487FB}" type="presParOf" srcId="{37791DC3-E729-42C7-B466-524FA2D3A1DF}" destId="{2DA82949-6D50-469D-BE3F-79F3A8CEA15F}" srcOrd="14" destOrd="0" presId="urn:microsoft.com/office/officeart/2008/layout/LinedList"/>
    <dgm:cxn modelId="{A9D1CBB2-4FE2-4855-B4E7-4298CCA6B7B7}" type="presParOf" srcId="{37791DC3-E729-42C7-B466-524FA2D3A1DF}" destId="{69FD5D29-19FB-45DD-AAF9-0BA6C206AC49}" srcOrd="15" destOrd="0" presId="urn:microsoft.com/office/officeart/2008/layout/LinedList"/>
    <dgm:cxn modelId="{BAD4B8BA-0178-4778-B7DF-5DC66FBFD715}" type="presParOf" srcId="{69FD5D29-19FB-45DD-AAF9-0BA6C206AC49}" destId="{311914F2-4ADC-465F-B8AD-F5EA27E8BE0A}" srcOrd="0" destOrd="0" presId="urn:microsoft.com/office/officeart/2008/layout/LinedList"/>
    <dgm:cxn modelId="{7E7955D6-D2EB-4B31-B975-D162C876C323}" type="presParOf" srcId="{69FD5D29-19FB-45DD-AAF9-0BA6C206AC49}" destId="{3727B649-1BAB-4053-BEB4-C19974CFC470}" srcOrd="1" destOrd="0" presId="urn:microsoft.com/office/officeart/2008/layout/LinedList"/>
    <dgm:cxn modelId="{F0F246E7-9D62-44D5-9D96-4CFEA031BA20}" type="presParOf" srcId="{37791DC3-E729-42C7-B466-524FA2D3A1DF}" destId="{C51BB363-7723-4704-B918-729A3E6485EA}" srcOrd="16" destOrd="0" presId="urn:microsoft.com/office/officeart/2008/layout/LinedList"/>
    <dgm:cxn modelId="{8920C40E-9E6D-4595-8724-072ECFAC4FA3}" type="presParOf" srcId="{37791DC3-E729-42C7-B466-524FA2D3A1DF}" destId="{97CA634B-19BD-433C-853C-07B11424CBC1}" srcOrd="17" destOrd="0" presId="urn:microsoft.com/office/officeart/2008/layout/LinedList"/>
    <dgm:cxn modelId="{2F2B5CB9-2566-4BF4-B81A-E5C31107679C}" type="presParOf" srcId="{97CA634B-19BD-433C-853C-07B11424CBC1}" destId="{4BC7FC0C-8F58-4551-AE4B-A0D95D1EF811}" srcOrd="0" destOrd="0" presId="urn:microsoft.com/office/officeart/2008/layout/LinedList"/>
    <dgm:cxn modelId="{0C2B04B2-133F-4E48-854B-19F0BE4DB17B}" type="presParOf" srcId="{97CA634B-19BD-433C-853C-07B11424CBC1}" destId="{5F6E73A3-84C9-4A52-989C-F56875A88CA9}" srcOrd="1" destOrd="0" presId="urn:microsoft.com/office/officeart/2008/layout/LinedList"/>
    <dgm:cxn modelId="{A9BBC93E-C27C-4D8E-B3F5-5D698EB01CDC}" type="presParOf" srcId="{37791DC3-E729-42C7-B466-524FA2D3A1DF}" destId="{9D804FF1-BA69-42B1-9558-28BE03B42BEF}" srcOrd="18" destOrd="0" presId="urn:microsoft.com/office/officeart/2008/layout/LinedList"/>
    <dgm:cxn modelId="{1C2BC92F-6B13-47D4-BA54-D4E5DFADC117}" type="presParOf" srcId="{37791DC3-E729-42C7-B466-524FA2D3A1DF}" destId="{9FD2A0C1-D2AA-47FF-93C6-0F53A724EE61}" srcOrd="19" destOrd="0" presId="urn:microsoft.com/office/officeart/2008/layout/LinedList"/>
    <dgm:cxn modelId="{B6A5BD37-1BFB-49C7-B453-224130B10162}" type="presParOf" srcId="{9FD2A0C1-D2AA-47FF-93C6-0F53A724EE61}" destId="{56DBA66B-099D-40EF-8432-2CED9A5F8487}" srcOrd="0" destOrd="0" presId="urn:microsoft.com/office/officeart/2008/layout/LinedList"/>
    <dgm:cxn modelId="{C383EF78-4A33-4542-9EE8-BF5A59204B19}" type="presParOf" srcId="{9FD2A0C1-D2AA-47FF-93C6-0F53A724EE61}" destId="{F6FDA2E9-7B5E-4634-BC0E-8A2DCFF780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9E0AC24-D199-4B81-8E02-A19AC1D4D604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9C86DAF-C935-4F17-9D5B-79661EADCF3C}">
      <dgm:prSet/>
      <dgm:spPr/>
      <dgm:t>
        <a:bodyPr/>
        <a:lstStyle/>
        <a:p>
          <a:r>
            <a:rPr lang="en-US" b="1" i="0" baseline="0"/>
            <a:t>Sensor accuracy issues</a:t>
          </a:r>
          <a:r>
            <a:rPr lang="en-US" b="0" i="0" baseline="0"/>
            <a:t> can lead to improper watering. </a:t>
          </a:r>
          <a:endParaRPr lang="en-US"/>
        </a:p>
      </dgm:t>
    </dgm:pt>
    <dgm:pt modelId="{95958178-F4C7-4FBF-82CF-67E2190696D2}" type="parTrans" cxnId="{E5C3183A-C656-4B40-83BE-CC8EB2951DBF}">
      <dgm:prSet/>
      <dgm:spPr/>
      <dgm:t>
        <a:bodyPr/>
        <a:lstStyle/>
        <a:p>
          <a:endParaRPr lang="en-US"/>
        </a:p>
      </dgm:t>
    </dgm:pt>
    <dgm:pt modelId="{88A80118-9D66-4105-A83F-679619D5F1A4}" type="sibTrans" cxnId="{E5C3183A-C656-4B40-83BE-CC8EB2951DBF}">
      <dgm:prSet/>
      <dgm:spPr/>
      <dgm:t>
        <a:bodyPr/>
        <a:lstStyle/>
        <a:p>
          <a:endParaRPr lang="en-US"/>
        </a:p>
      </dgm:t>
    </dgm:pt>
    <dgm:pt modelId="{CCAACDD6-1F92-49AC-98B2-24E8D0534E3C}">
      <dgm:prSet/>
      <dgm:spPr/>
      <dgm:t>
        <a:bodyPr/>
        <a:lstStyle/>
        <a:p>
          <a:r>
            <a:rPr lang="en-US" b="1" i="0" baseline="0"/>
            <a:t>Continuous power</a:t>
          </a:r>
          <a:r>
            <a:rPr lang="en-US" b="0" i="0" baseline="0"/>
            <a:t> consumption may increase energy costs. </a:t>
          </a:r>
          <a:endParaRPr lang="en-US"/>
        </a:p>
      </dgm:t>
    </dgm:pt>
    <dgm:pt modelId="{FB096D9C-597D-4BC7-9CD6-2A069FC9E1EB}" type="parTrans" cxnId="{AF5E6D71-C7A9-4D60-A931-69F53A2FF781}">
      <dgm:prSet/>
      <dgm:spPr/>
      <dgm:t>
        <a:bodyPr/>
        <a:lstStyle/>
        <a:p>
          <a:endParaRPr lang="en-US"/>
        </a:p>
      </dgm:t>
    </dgm:pt>
    <dgm:pt modelId="{CE35F7A3-E8BB-4BDB-B144-E4D24A48A8AC}" type="sibTrans" cxnId="{AF5E6D71-C7A9-4D60-A931-69F53A2FF781}">
      <dgm:prSet/>
      <dgm:spPr/>
      <dgm:t>
        <a:bodyPr/>
        <a:lstStyle/>
        <a:p>
          <a:endParaRPr lang="en-US"/>
        </a:p>
      </dgm:t>
    </dgm:pt>
    <dgm:pt modelId="{208A2889-AB49-466B-8D74-F8B4ADD967E4}">
      <dgm:prSet/>
      <dgm:spPr/>
      <dgm:t>
        <a:bodyPr/>
        <a:lstStyle/>
        <a:p>
          <a:r>
            <a:rPr lang="en-US" b="1" i="0" baseline="0"/>
            <a:t>Periodic maintenance</a:t>
          </a:r>
          <a:r>
            <a:rPr lang="en-US" b="0" i="0" baseline="0"/>
            <a:t> and calibration are required. </a:t>
          </a:r>
          <a:endParaRPr lang="en-US"/>
        </a:p>
      </dgm:t>
    </dgm:pt>
    <dgm:pt modelId="{AFD7A98B-4A2B-40FA-A9C9-76CB17340F81}" type="parTrans" cxnId="{938A124A-E8EC-45D6-A269-83A187584C61}">
      <dgm:prSet/>
      <dgm:spPr/>
      <dgm:t>
        <a:bodyPr/>
        <a:lstStyle/>
        <a:p>
          <a:endParaRPr lang="en-US"/>
        </a:p>
      </dgm:t>
    </dgm:pt>
    <dgm:pt modelId="{DCA1AD5D-C543-4279-B319-FBC213A35EBA}" type="sibTrans" cxnId="{938A124A-E8EC-45D6-A269-83A187584C61}">
      <dgm:prSet/>
      <dgm:spPr/>
      <dgm:t>
        <a:bodyPr/>
        <a:lstStyle/>
        <a:p>
          <a:endParaRPr lang="en-US"/>
        </a:p>
      </dgm:t>
    </dgm:pt>
    <dgm:pt modelId="{CDA0F5C5-59E4-4B93-83B7-37F4A4426191}">
      <dgm:prSet/>
      <dgm:spPr/>
      <dgm:t>
        <a:bodyPr/>
        <a:lstStyle/>
        <a:p>
          <a:r>
            <a:rPr lang="en-US" b="1" i="0" baseline="0"/>
            <a:t>High initial setup cost</a:t>
          </a:r>
          <a:r>
            <a:rPr lang="en-US" b="0" i="0" baseline="0"/>
            <a:t> for components. </a:t>
          </a:r>
          <a:endParaRPr lang="en-US"/>
        </a:p>
      </dgm:t>
    </dgm:pt>
    <dgm:pt modelId="{E81928C5-FEEA-4CA8-B86F-4411E864EBAB}" type="parTrans" cxnId="{929E6032-0BD2-464D-A76E-C412CB73F1DA}">
      <dgm:prSet/>
      <dgm:spPr/>
      <dgm:t>
        <a:bodyPr/>
        <a:lstStyle/>
        <a:p>
          <a:endParaRPr lang="en-US"/>
        </a:p>
      </dgm:t>
    </dgm:pt>
    <dgm:pt modelId="{7A6A394B-4273-4851-9E08-A10BA168EBFC}" type="sibTrans" cxnId="{929E6032-0BD2-464D-A76E-C412CB73F1DA}">
      <dgm:prSet/>
      <dgm:spPr/>
      <dgm:t>
        <a:bodyPr/>
        <a:lstStyle/>
        <a:p>
          <a:endParaRPr lang="en-US"/>
        </a:p>
      </dgm:t>
    </dgm:pt>
    <dgm:pt modelId="{2F9FC205-675C-4B3F-9728-F1C5C1EFAC29}" type="pres">
      <dgm:prSet presAssocID="{19E0AC24-D199-4B81-8E02-A19AC1D4D60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DAC8C0C-38DB-4B6E-86F7-83EBA49E407C}" type="pres">
      <dgm:prSet presAssocID="{B9C86DAF-C935-4F17-9D5B-79661EADCF3C}" presName="hierRoot1" presStyleCnt="0"/>
      <dgm:spPr/>
    </dgm:pt>
    <dgm:pt modelId="{0ACA3555-8767-4584-9108-45569CE801BE}" type="pres">
      <dgm:prSet presAssocID="{B9C86DAF-C935-4F17-9D5B-79661EADCF3C}" presName="composite" presStyleCnt="0"/>
      <dgm:spPr/>
    </dgm:pt>
    <dgm:pt modelId="{04C47D09-4A54-43A5-88DF-5F061369D655}" type="pres">
      <dgm:prSet presAssocID="{B9C86DAF-C935-4F17-9D5B-79661EADCF3C}" presName="background" presStyleLbl="node0" presStyleIdx="0" presStyleCnt="4"/>
      <dgm:spPr/>
    </dgm:pt>
    <dgm:pt modelId="{E89269A6-2B3D-47BC-9F69-28ACA80F86A4}" type="pres">
      <dgm:prSet presAssocID="{B9C86DAF-C935-4F17-9D5B-79661EADCF3C}" presName="text" presStyleLbl="fgAcc0" presStyleIdx="0" presStyleCnt="4">
        <dgm:presLayoutVars>
          <dgm:chPref val="3"/>
        </dgm:presLayoutVars>
      </dgm:prSet>
      <dgm:spPr/>
    </dgm:pt>
    <dgm:pt modelId="{69516E7A-BE37-41D1-8070-7CA75F762377}" type="pres">
      <dgm:prSet presAssocID="{B9C86DAF-C935-4F17-9D5B-79661EADCF3C}" presName="hierChild2" presStyleCnt="0"/>
      <dgm:spPr/>
    </dgm:pt>
    <dgm:pt modelId="{43944204-92D4-4F11-B1E5-794C430734FF}" type="pres">
      <dgm:prSet presAssocID="{CCAACDD6-1F92-49AC-98B2-24E8D0534E3C}" presName="hierRoot1" presStyleCnt="0"/>
      <dgm:spPr/>
    </dgm:pt>
    <dgm:pt modelId="{08073603-3669-469C-875F-F47A08281CB9}" type="pres">
      <dgm:prSet presAssocID="{CCAACDD6-1F92-49AC-98B2-24E8D0534E3C}" presName="composite" presStyleCnt="0"/>
      <dgm:spPr/>
    </dgm:pt>
    <dgm:pt modelId="{DB0FB0EB-DC22-45AC-85C5-0ADE0FA52755}" type="pres">
      <dgm:prSet presAssocID="{CCAACDD6-1F92-49AC-98B2-24E8D0534E3C}" presName="background" presStyleLbl="node0" presStyleIdx="1" presStyleCnt="4"/>
      <dgm:spPr/>
    </dgm:pt>
    <dgm:pt modelId="{06C8BB15-52A5-44B4-B7FD-15892F1E8F56}" type="pres">
      <dgm:prSet presAssocID="{CCAACDD6-1F92-49AC-98B2-24E8D0534E3C}" presName="text" presStyleLbl="fgAcc0" presStyleIdx="1" presStyleCnt="4">
        <dgm:presLayoutVars>
          <dgm:chPref val="3"/>
        </dgm:presLayoutVars>
      </dgm:prSet>
      <dgm:spPr/>
    </dgm:pt>
    <dgm:pt modelId="{B844D595-F453-49F4-8FAB-AFC0C8903F66}" type="pres">
      <dgm:prSet presAssocID="{CCAACDD6-1F92-49AC-98B2-24E8D0534E3C}" presName="hierChild2" presStyleCnt="0"/>
      <dgm:spPr/>
    </dgm:pt>
    <dgm:pt modelId="{B9B61906-236E-4EBE-98C0-93ECE1D34673}" type="pres">
      <dgm:prSet presAssocID="{208A2889-AB49-466B-8D74-F8B4ADD967E4}" presName="hierRoot1" presStyleCnt="0"/>
      <dgm:spPr/>
    </dgm:pt>
    <dgm:pt modelId="{4B4B5A6D-4E25-4A01-BE53-68117E8F3EEC}" type="pres">
      <dgm:prSet presAssocID="{208A2889-AB49-466B-8D74-F8B4ADD967E4}" presName="composite" presStyleCnt="0"/>
      <dgm:spPr/>
    </dgm:pt>
    <dgm:pt modelId="{57F42177-EF9B-41A8-A979-4149C7F4A337}" type="pres">
      <dgm:prSet presAssocID="{208A2889-AB49-466B-8D74-F8B4ADD967E4}" presName="background" presStyleLbl="node0" presStyleIdx="2" presStyleCnt="4"/>
      <dgm:spPr/>
    </dgm:pt>
    <dgm:pt modelId="{1846EFDC-EA8F-4619-9480-7D9555734BF8}" type="pres">
      <dgm:prSet presAssocID="{208A2889-AB49-466B-8D74-F8B4ADD967E4}" presName="text" presStyleLbl="fgAcc0" presStyleIdx="2" presStyleCnt="4">
        <dgm:presLayoutVars>
          <dgm:chPref val="3"/>
        </dgm:presLayoutVars>
      </dgm:prSet>
      <dgm:spPr/>
    </dgm:pt>
    <dgm:pt modelId="{83EE4683-00E0-4806-8E63-2BB08DF4CE01}" type="pres">
      <dgm:prSet presAssocID="{208A2889-AB49-466B-8D74-F8B4ADD967E4}" presName="hierChild2" presStyleCnt="0"/>
      <dgm:spPr/>
    </dgm:pt>
    <dgm:pt modelId="{3656656A-0502-4BA3-B263-F6FE1077130A}" type="pres">
      <dgm:prSet presAssocID="{CDA0F5C5-59E4-4B93-83B7-37F4A4426191}" presName="hierRoot1" presStyleCnt="0"/>
      <dgm:spPr/>
    </dgm:pt>
    <dgm:pt modelId="{B2241D39-F5CA-418E-8C4C-8CEC1080C076}" type="pres">
      <dgm:prSet presAssocID="{CDA0F5C5-59E4-4B93-83B7-37F4A4426191}" presName="composite" presStyleCnt="0"/>
      <dgm:spPr/>
    </dgm:pt>
    <dgm:pt modelId="{BAB303A7-C09D-4F8A-925D-AA774FBA1F75}" type="pres">
      <dgm:prSet presAssocID="{CDA0F5C5-59E4-4B93-83B7-37F4A4426191}" presName="background" presStyleLbl="node0" presStyleIdx="3" presStyleCnt="4"/>
      <dgm:spPr/>
    </dgm:pt>
    <dgm:pt modelId="{CB78822A-645F-45E9-B0BD-E450E78A8BB1}" type="pres">
      <dgm:prSet presAssocID="{CDA0F5C5-59E4-4B93-83B7-37F4A4426191}" presName="text" presStyleLbl="fgAcc0" presStyleIdx="3" presStyleCnt="4">
        <dgm:presLayoutVars>
          <dgm:chPref val="3"/>
        </dgm:presLayoutVars>
      </dgm:prSet>
      <dgm:spPr/>
    </dgm:pt>
    <dgm:pt modelId="{9F971061-2850-4A4C-BE5A-81133F2783CA}" type="pres">
      <dgm:prSet presAssocID="{CDA0F5C5-59E4-4B93-83B7-37F4A4426191}" presName="hierChild2" presStyleCnt="0"/>
      <dgm:spPr/>
    </dgm:pt>
  </dgm:ptLst>
  <dgm:cxnLst>
    <dgm:cxn modelId="{929E6032-0BD2-464D-A76E-C412CB73F1DA}" srcId="{19E0AC24-D199-4B81-8E02-A19AC1D4D604}" destId="{CDA0F5C5-59E4-4B93-83B7-37F4A4426191}" srcOrd="3" destOrd="0" parTransId="{E81928C5-FEEA-4CA8-B86F-4411E864EBAB}" sibTransId="{7A6A394B-4273-4851-9E08-A10BA168EBFC}"/>
    <dgm:cxn modelId="{E5C3183A-C656-4B40-83BE-CC8EB2951DBF}" srcId="{19E0AC24-D199-4B81-8E02-A19AC1D4D604}" destId="{B9C86DAF-C935-4F17-9D5B-79661EADCF3C}" srcOrd="0" destOrd="0" parTransId="{95958178-F4C7-4FBF-82CF-67E2190696D2}" sibTransId="{88A80118-9D66-4105-A83F-679619D5F1A4}"/>
    <dgm:cxn modelId="{58382660-F10B-4D9F-8A54-234292F663E5}" type="presOf" srcId="{19E0AC24-D199-4B81-8E02-A19AC1D4D604}" destId="{2F9FC205-675C-4B3F-9728-F1C5C1EFAC29}" srcOrd="0" destOrd="0" presId="urn:microsoft.com/office/officeart/2005/8/layout/hierarchy1"/>
    <dgm:cxn modelId="{938A124A-E8EC-45D6-A269-83A187584C61}" srcId="{19E0AC24-D199-4B81-8E02-A19AC1D4D604}" destId="{208A2889-AB49-466B-8D74-F8B4ADD967E4}" srcOrd="2" destOrd="0" parTransId="{AFD7A98B-4A2B-40FA-A9C9-76CB17340F81}" sibTransId="{DCA1AD5D-C543-4279-B319-FBC213A35EBA}"/>
    <dgm:cxn modelId="{AF5E6D71-C7A9-4D60-A931-69F53A2FF781}" srcId="{19E0AC24-D199-4B81-8E02-A19AC1D4D604}" destId="{CCAACDD6-1F92-49AC-98B2-24E8D0534E3C}" srcOrd="1" destOrd="0" parTransId="{FB096D9C-597D-4BC7-9CD6-2A069FC9E1EB}" sibTransId="{CE35F7A3-E8BB-4BDB-B144-E4D24A48A8AC}"/>
    <dgm:cxn modelId="{517F6A88-7F31-4FE8-9973-E268898F96C8}" type="presOf" srcId="{CCAACDD6-1F92-49AC-98B2-24E8D0534E3C}" destId="{06C8BB15-52A5-44B4-B7FD-15892F1E8F56}" srcOrd="0" destOrd="0" presId="urn:microsoft.com/office/officeart/2005/8/layout/hierarchy1"/>
    <dgm:cxn modelId="{8FECED9E-0178-4D6D-8DDE-949364F17509}" type="presOf" srcId="{208A2889-AB49-466B-8D74-F8B4ADD967E4}" destId="{1846EFDC-EA8F-4619-9480-7D9555734BF8}" srcOrd="0" destOrd="0" presId="urn:microsoft.com/office/officeart/2005/8/layout/hierarchy1"/>
    <dgm:cxn modelId="{5443FBB1-E933-4A86-B106-E90260348AD7}" type="presOf" srcId="{B9C86DAF-C935-4F17-9D5B-79661EADCF3C}" destId="{E89269A6-2B3D-47BC-9F69-28ACA80F86A4}" srcOrd="0" destOrd="0" presId="urn:microsoft.com/office/officeart/2005/8/layout/hierarchy1"/>
    <dgm:cxn modelId="{4F7C02DF-0E3A-48EB-8E11-6BD27373340D}" type="presOf" srcId="{CDA0F5C5-59E4-4B93-83B7-37F4A4426191}" destId="{CB78822A-645F-45E9-B0BD-E450E78A8BB1}" srcOrd="0" destOrd="0" presId="urn:microsoft.com/office/officeart/2005/8/layout/hierarchy1"/>
    <dgm:cxn modelId="{D8BC7252-2231-4C73-9BDE-18EE9C67F33B}" type="presParOf" srcId="{2F9FC205-675C-4B3F-9728-F1C5C1EFAC29}" destId="{CDAC8C0C-38DB-4B6E-86F7-83EBA49E407C}" srcOrd="0" destOrd="0" presId="urn:microsoft.com/office/officeart/2005/8/layout/hierarchy1"/>
    <dgm:cxn modelId="{7A97CA9D-B873-4487-9319-A3F600F59F13}" type="presParOf" srcId="{CDAC8C0C-38DB-4B6E-86F7-83EBA49E407C}" destId="{0ACA3555-8767-4584-9108-45569CE801BE}" srcOrd="0" destOrd="0" presId="urn:microsoft.com/office/officeart/2005/8/layout/hierarchy1"/>
    <dgm:cxn modelId="{37905027-BFA5-4924-9862-47F3AA2EF978}" type="presParOf" srcId="{0ACA3555-8767-4584-9108-45569CE801BE}" destId="{04C47D09-4A54-43A5-88DF-5F061369D655}" srcOrd="0" destOrd="0" presId="urn:microsoft.com/office/officeart/2005/8/layout/hierarchy1"/>
    <dgm:cxn modelId="{700F445B-0D25-45D6-A330-067C9586E5DF}" type="presParOf" srcId="{0ACA3555-8767-4584-9108-45569CE801BE}" destId="{E89269A6-2B3D-47BC-9F69-28ACA80F86A4}" srcOrd="1" destOrd="0" presId="urn:microsoft.com/office/officeart/2005/8/layout/hierarchy1"/>
    <dgm:cxn modelId="{735AB79A-F415-4431-97E0-ADCB0A64FCAA}" type="presParOf" srcId="{CDAC8C0C-38DB-4B6E-86F7-83EBA49E407C}" destId="{69516E7A-BE37-41D1-8070-7CA75F762377}" srcOrd="1" destOrd="0" presId="urn:microsoft.com/office/officeart/2005/8/layout/hierarchy1"/>
    <dgm:cxn modelId="{BEF3E17F-79D8-48C3-AF41-5FBDEE023FB2}" type="presParOf" srcId="{2F9FC205-675C-4B3F-9728-F1C5C1EFAC29}" destId="{43944204-92D4-4F11-B1E5-794C430734FF}" srcOrd="1" destOrd="0" presId="urn:microsoft.com/office/officeart/2005/8/layout/hierarchy1"/>
    <dgm:cxn modelId="{58946526-BBA8-4767-B95A-177E5B8C5934}" type="presParOf" srcId="{43944204-92D4-4F11-B1E5-794C430734FF}" destId="{08073603-3669-469C-875F-F47A08281CB9}" srcOrd="0" destOrd="0" presId="urn:microsoft.com/office/officeart/2005/8/layout/hierarchy1"/>
    <dgm:cxn modelId="{D2B0987E-8782-445C-851B-F9FFA89656CB}" type="presParOf" srcId="{08073603-3669-469C-875F-F47A08281CB9}" destId="{DB0FB0EB-DC22-45AC-85C5-0ADE0FA52755}" srcOrd="0" destOrd="0" presId="urn:microsoft.com/office/officeart/2005/8/layout/hierarchy1"/>
    <dgm:cxn modelId="{51ABE07D-4CA8-481A-A891-39EEDA027310}" type="presParOf" srcId="{08073603-3669-469C-875F-F47A08281CB9}" destId="{06C8BB15-52A5-44B4-B7FD-15892F1E8F56}" srcOrd="1" destOrd="0" presId="urn:microsoft.com/office/officeart/2005/8/layout/hierarchy1"/>
    <dgm:cxn modelId="{7402B7C8-2614-4117-8E72-1651488ABE0A}" type="presParOf" srcId="{43944204-92D4-4F11-B1E5-794C430734FF}" destId="{B844D595-F453-49F4-8FAB-AFC0C8903F66}" srcOrd="1" destOrd="0" presId="urn:microsoft.com/office/officeart/2005/8/layout/hierarchy1"/>
    <dgm:cxn modelId="{28422BFA-3336-4E57-B3E6-13785C7F8567}" type="presParOf" srcId="{2F9FC205-675C-4B3F-9728-F1C5C1EFAC29}" destId="{B9B61906-236E-4EBE-98C0-93ECE1D34673}" srcOrd="2" destOrd="0" presId="urn:microsoft.com/office/officeart/2005/8/layout/hierarchy1"/>
    <dgm:cxn modelId="{B435CD55-5D8E-4BA9-B919-712AF277F3A4}" type="presParOf" srcId="{B9B61906-236E-4EBE-98C0-93ECE1D34673}" destId="{4B4B5A6D-4E25-4A01-BE53-68117E8F3EEC}" srcOrd="0" destOrd="0" presId="urn:microsoft.com/office/officeart/2005/8/layout/hierarchy1"/>
    <dgm:cxn modelId="{4D2F278A-D6FA-40DF-8F66-995D7924595D}" type="presParOf" srcId="{4B4B5A6D-4E25-4A01-BE53-68117E8F3EEC}" destId="{57F42177-EF9B-41A8-A979-4149C7F4A337}" srcOrd="0" destOrd="0" presId="urn:microsoft.com/office/officeart/2005/8/layout/hierarchy1"/>
    <dgm:cxn modelId="{CE16671D-746C-481E-874F-31914828FE6A}" type="presParOf" srcId="{4B4B5A6D-4E25-4A01-BE53-68117E8F3EEC}" destId="{1846EFDC-EA8F-4619-9480-7D9555734BF8}" srcOrd="1" destOrd="0" presId="urn:microsoft.com/office/officeart/2005/8/layout/hierarchy1"/>
    <dgm:cxn modelId="{3E7834CB-3640-451A-AE18-3DB57A131E70}" type="presParOf" srcId="{B9B61906-236E-4EBE-98C0-93ECE1D34673}" destId="{83EE4683-00E0-4806-8E63-2BB08DF4CE01}" srcOrd="1" destOrd="0" presId="urn:microsoft.com/office/officeart/2005/8/layout/hierarchy1"/>
    <dgm:cxn modelId="{39226826-6FFC-42A3-AB46-8278C170CBB3}" type="presParOf" srcId="{2F9FC205-675C-4B3F-9728-F1C5C1EFAC29}" destId="{3656656A-0502-4BA3-B263-F6FE1077130A}" srcOrd="3" destOrd="0" presId="urn:microsoft.com/office/officeart/2005/8/layout/hierarchy1"/>
    <dgm:cxn modelId="{45676149-E875-4E28-B2F5-351BAF78BFAD}" type="presParOf" srcId="{3656656A-0502-4BA3-B263-F6FE1077130A}" destId="{B2241D39-F5CA-418E-8C4C-8CEC1080C076}" srcOrd="0" destOrd="0" presId="urn:microsoft.com/office/officeart/2005/8/layout/hierarchy1"/>
    <dgm:cxn modelId="{3BB01B79-2487-4DBA-ADE4-F91521CD32B2}" type="presParOf" srcId="{B2241D39-F5CA-418E-8C4C-8CEC1080C076}" destId="{BAB303A7-C09D-4F8A-925D-AA774FBA1F75}" srcOrd="0" destOrd="0" presId="urn:microsoft.com/office/officeart/2005/8/layout/hierarchy1"/>
    <dgm:cxn modelId="{85606FCF-3ADB-4594-BF27-298EA5A7304B}" type="presParOf" srcId="{B2241D39-F5CA-418E-8C4C-8CEC1080C076}" destId="{CB78822A-645F-45E9-B0BD-E450E78A8BB1}" srcOrd="1" destOrd="0" presId="urn:microsoft.com/office/officeart/2005/8/layout/hierarchy1"/>
    <dgm:cxn modelId="{9628D481-DE12-4720-BD35-313FCC7171F4}" type="presParOf" srcId="{3656656A-0502-4BA3-B263-F6FE1077130A}" destId="{9F971061-2850-4A4C-BE5A-81133F2783C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235749A-68A5-40CE-982E-C77F31266E1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71BE14A-66A4-43C2-8BEC-1106B658E03B}">
      <dgm:prSet/>
      <dgm:spPr/>
      <dgm:t>
        <a:bodyPr/>
        <a:lstStyle/>
        <a:p>
          <a:r>
            <a:rPr lang="en-US"/>
            <a:t>Roof of garden.</a:t>
          </a:r>
        </a:p>
      </dgm:t>
    </dgm:pt>
    <dgm:pt modelId="{97737699-9BDC-46AA-A008-2C41901C5357}" type="parTrans" cxnId="{8EA50B2B-924A-48A5-8661-85D43BEB47CE}">
      <dgm:prSet/>
      <dgm:spPr/>
      <dgm:t>
        <a:bodyPr/>
        <a:lstStyle/>
        <a:p>
          <a:endParaRPr lang="en-US"/>
        </a:p>
      </dgm:t>
    </dgm:pt>
    <dgm:pt modelId="{20DE426A-4188-413D-9D58-2D046B060B5D}" type="sibTrans" cxnId="{8EA50B2B-924A-48A5-8661-85D43BEB47CE}">
      <dgm:prSet/>
      <dgm:spPr/>
      <dgm:t>
        <a:bodyPr/>
        <a:lstStyle/>
        <a:p>
          <a:endParaRPr lang="en-US"/>
        </a:p>
      </dgm:t>
    </dgm:pt>
    <dgm:pt modelId="{F1510AA9-46BA-4FF8-8322-552A1E08CF71}">
      <dgm:prSet/>
      <dgm:spPr/>
      <dgm:t>
        <a:bodyPr/>
        <a:lstStyle/>
        <a:p>
          <a:r>
            <a:rPr lang="en-US"/>
            <a:t>Lawn</a:t>
          </a:r>
        </a:p>
      </dgm:t>
    </dgm:pt>
    <dgm:pt modelId="{A6DE004C-9316-469B-9FA4-84307F333D16}" type="parTrans" cxnId="{9B9D3164-21EB-4FCA-954C-8256BB91AC54}">
      <dgm:prSet/>
      <dgm:spPr/>
      <dgm:t>
        <a:bodyPr/>
        <a:lstStyle/>
        <a:p>
          <a:endParaRPr lang="en-US"/>
        </a:p>
      </dgm:t>
    </dgm:pt>
    <dgm:pt modelId="{497763FC-3A35-47BF-BD27-A140001B4BBE}" type="sibTrans" cxnId="{9B9D3164-21EB-4FCA-954C-8256BB91AC54}">
      <dgm:prSet/>
      <dgm:spPr/>
      <dgm:t>
        <a:bodyPr/>
        <a:lstStyle/>
        <a:p>
          <a:endParaRPr lang="en-US"/>
        </a:p>
      </dgm:t>
    </dgm:pt>
    <dgm:pt modelId="{7593BCBC-77B4-47CA-84E4-A98C0F070E56}">
      <dgm:prSet/>
      <dgm:spPr/>
      <dgm:t>
        <a:bodyPr/>
        <a:lstStyle/>
        <a:p>
          <a:r>
            <a:rPr lang="en-US"/>
            <a:t>Agriculture land.</a:t>
          </a:r>
        </a:p>
      </dgm:t>
    </dgm:pt>
    <dgm:pt modelId="{DAF55506-F2CF-480F-B000-18461E73A77B}" type="parTrans" cxnId="{D0CBF152-D9D4-4DD3-8C03-605FFB0DA653}">
      <dgm:prSet/>
      <dgm:spPr/>
      <dgm:t>
        <a:bodyPr/>
        <a:lstStyle/>
        <a:p>
          <a:endParaRPr lang="en-US"/>
        </a:p>
      </dgm:t>
    </dgm:pt>
    <dgm:pt modelId="{3C08FD57-06B9-4D05-958A-181EF9304553}" type="sibTrans" cxnId="{D0CBF152-D9D4-4DD3-8C03-605FFB0DA653}">
      <dgm:prSet/>
      <dgm:spPr/>
      <dgm:t>
        <a:bodyPr/>
        <a:lstStyle/>
        <a:p>
          <a:endParaRPr lang="en-US"/>
        </a:p>
      </dgm:t>
    </dgm:pt>
    <dgm:pt modelId="{BC4C58D7-FF11-43B6-846A-D91891BAC153}">
      <dgm:prSet/>
      <dgm:spPr/>
      <dgm:t>
        <a:bodyPr/>
        <a:lstStyle/>
        <a:p>
          <a:r>
            <a:rPr lang="en-US"/>
            <a:t>Green city buildings.</a:t>
          </a:r>
        </a:p>
      </dgm:t>
    </dgm:pt>
    <dgm:pt modelId="{F3434486-0A2F-4A7A-8C2B-0FF6D83BE795}" type="parTrans" cxnId="{6B358AAD-E842-4A8F-9256-9F48855A708B}">
      <dgm:prSet/>
      <dgm:spPr/>
      <dgm:t>
        <a:bodyPr/>
        <a:lstStyle/>
        <a:p>
          <a:endParaRPr lang="en-US"/>
        </a:p>
      </dgm:t>
    </dgm:pt>
    <dgm:pt modelId="{E8E3775D-481B-477F-A98C-BA781AD2AA68}" type="sibTrans" cxnId="{6B358AAD-E842-4A8F-9256-9F48855A708B}">
      <dgm:prSet/>
      <dgm:spPr/>
      <dgm:t>
        <a:bodyPr/>
        <a:lstStyle/>
        <a:p>
          <a:endParaRPr lang="en-US"/>
        </a:p>
      </dgm:t>
    </dgm:pt>
    <dgm:pt modelId="{70F3BCD5-7A2F-4580-9E3C-42162B95F048}">
      <dgm:prSet/>
      <dgm:spPr/>
      <dgm:t>
        <a:bodyPr/>
        <a:lstStyle/>
        <a:p>
          <a:r>
            <a:rPr lang="en-US"/>
            <a:t>Home gardens.</a:t>
          </a:r>
        </a:p>
      </dgm:t>
    </dgm:pt>
    <dgm:pt modelId="{40C58F90-73C1-426F-B9CE-94785E1CC13B}" type="parTrans" cxnId="{9B23F235-8D62-4EFE-A09E-F0BACE0123EF}">
      <dgm:prSet/>
      <dgm:spPr/>
      <dgm:t>
        <a:bodyPr/>
        <a:lstStyle/>
        <a:p>
          <a:endParaRPr lang="en-US"/>
        </a:p>
      </dgm:t>
    </dgm:pt>
    <dgm:pt modelId="{BEE5E82E-F499-4B8A-A78B-224BF6809F45}" type="sibTrans" cxnId="{9B23F235-8D62-4EFE-A09E-F0BACE0123EF}">
      <dgm:prSet/>
      <dgm:spPr/>
      <dgm:t>
        <a:bodyPr/>
        <a:lstStyle/>
        <a:p>
          <a:endParaRPr lang="en-US"/>
        </a:p>
      </dgm:t>
    </dgm:pt>
    <dgm:pt modelId="{C2997D44-CC22-44DF-9DA6-2E70371656EF}">
      <dgm:prSet/>
      <dgm:spPr/>
      <dgm:t>
        <a:bodyPr/>
        <a:lstStyle/>
        <a:p>
          <a:r>
            <a:rPr lang="en-US"/>
            <a:t>Indoor farming(vertical farming).</a:t>
          </a:r>
        </a:p>
      </dgm:t>
    </dgm:pt>
    <dgm:pt modelId="{174C5961-3497-4C65-A849-07D30ED86FBF}" type="parTrans" cxnId="{C0D023F6-614E-4887-B8A3-83C551D211A5}">
      <dgm:prSet/>
      <dgm:spPr/>
      <dgm:t>
        <a:bodyPr/>
        <a:lstStyle/>
        <a:p>
          <a:endParaRPr lang="en-US"/>
        </a:p>
      </dgm:t>
    </dgm:pt>
    <dgm:pt modelId="{F6C6398A-A06D-4473-8468-F5B0A997B01F}" type="sibTrans" cxnId="{C0D023F6-614E-4887-B8A3-83C551D211A5}">
      <dgm:prSet/>
      <dgm:spPr/>
      <dgm:t>
        <a:bodyPr/>
        <a:lstStyle/>
        <a:p>
          <a:endParaRPr lang="en-US"/>
        </a:p>
      </dgm:t>
    </dgm:pt>
    <dgm:pt modelId="{DFF756BB-D233-4D43-ABAA-DEAF28DD5CD1}" type="pres">
      <dgm:prSet presAssocID="{5235749A-68A5-40CE-982E-C77F31266E13}" presName="Name0" presStyleCnt="0">
        <dgm:presLayoutVars>
          <dgm:dir/>
          <dgm:animLvl val="lvl"/>
          <dgm:resizeHandles val="exact"/>
        </dgm:presLayoutVars>
      </dgm:prSet>
      <dgm:spPr/>
    </dgm:pt>
    <dgm:pt modelId="{97B6DC71-9DF3-4480-B0A0-36B5457B5DE8}" type="pres">
      <dgm:prSet presAssocID="{871BE14A-66A4-43C2-8BEC-1106B658E03B}" presName="linNode" presStyleCnt="0"/>
      <dgm:spPr/>
    </dgm:pt>
    <dgm:pt modelId="{27E30C2C-CBAE-4E98-A02F-8B1A425EDA7A}" type="pres">
      <dgm:prSet presAssocID="{871BE14A-66A4-43C2-8BEC-1106B658E03B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B07F01C5-95FE-4299-86DB-F573CE294122}" type="pres">
      <dgm:prSet presAssocID="{20DE426A-4188-413D-9D58-2D046B060B5D}" presName="sp" presStyleCnt="0"/>
      <dgm:spPr/>
    </dgm:pt>
    <dgm:pt modelId="{52D839C8-29A5-4DC9-B6A6-936DEE49414F}" type="pres">
      <dgm:prSet presAssocID="{F1510AA9-46BA-4FF8-8322-552A1E08CF71}" presName="linNode" presStyleCnt="0"/>
      <dgm:spPr/>
    </dgm:pt>
    <dgm:pt modelId="{A1E7C02B-D074-4ADA-AC80-80B06BCC1264}" type="pres">
      <dgm:prSet presAssocID="{F1510AA9-46BA-4FF8-8322-552A1E08CF71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85B6CAAC-6280-467B-A465-6DF648733D87}" type="pres">
      <dgm:prSet presAssocID="{497763FC-3A35-47BF-BD27-A140001B4BBE}" presName="sp" presStyleCnt="0"/>
      <dgm:spPr/>
    </dgm:pt>
    <dgm:pt modelId="{EDB707ED-454E-4EC5-9DD5-DB673F385441}" type="pres">
      <dgm:prSet presAssocID="{7593BCBC-77B4-47CA-84E4-A98C0F070E56}" presName="linNode" presStyleCnt="0"/>
      <dgm:spPr/>
    </dgm:pt>
    <dgm:pt modelId="{41F13B88-38FB-4375-9499-BF6BF14EAEE7}" type="pres">
      <dgm:prSet presAssocID="{7593BCBC-77B4-47CA-84E4-A98C0F070E56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ABB7E9B9-FF1B-43B5-B117-5B4A03004B31}" type="pres">
      <dgm:prSet presAssocID="{3C08FD57-06B9-4D05-958A-181EF9304553}" presName="sp" presStyleCnt="0"/>
      <dgm:spPr/>
    </dgm:pt>
    <dgm:pt modelId="{EF58E221-3536-4772-BC46-3C170717DDDD}" type="pres">
      <dgm:prSet presAssocID="{BC4C58D7-FF11-43B6-846A-D91891BAC153}" presName="linNode" presStyleCnt="0"/>
      <dgm:spPr/>
    </dgm:pt>
    <dgm:pt modelId="{E0C8D37B-DC9F-4E35-B9EB-E1FF0DC87866}" type="pres">
      <dgm:prSet presAssocID="{BC4C58D7-FF11-43B6-846A-D91891BAC153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A157C4AA-64A6-4446-A3AD-A3CFF311C289}" type="pres">
      <dgm:prSet presAssocID="{E8E3775D-481B-477F-A98C-BA781AD2AA68}" presName="sp" presStyleCnt="0"/>
      <dgm:spPr/>
    </dgm:pt>
    <dgm:pt modelId="{4BD23660-A3C5-4172-A088-626A1902D7F3}" type="pres">
      <dgm:prSet presAssocID="{70F3BCD5-7A2F-4580-9E3C-42162B95F048}" presName="linNode" presStyleCnt="0"/>
      <dgm:spPr/>
    </dgm:pt>
    <dgm:pt modelId="{27701C36-D311-41D6-BF7D-9F75FB584C6D}" type="pres">
      <dgm:prSet presAssocID="{70F3BCD5-7A2F-4580-9E3C-42162B95F048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46400EA4-7ACE-4BE2-915E-C938E20669BB}" type="pres">
      <dgm:prSet presAssocID="{BEE5E82E-F499-4B8A-A78B-224BF6809F45}" presName="sp" presStyleCnt="0"/>
      <dgm:spPr/>
    </dgm:pt>
    <dgm:pt modelId="{D60FB8E9-7F84-4CA1-A4A8-697D2BB76961}" type="pres">
      <dgm:prSet presAssocID="{C2997D44-CC22-44DF-9DA6-2E70371656EF}" presName="linNode" presStyleCnt="0"/>
      <dgm:spPr/>
    </dgm:pt>
    <dgm:pt modelId="{94158325-4414-4864-AD1F-9EE209ECDAD9}" type="pres">
      <dgm:prSet presAssocID="{C2997D44-CC22-44DF-9DA6-2E70371656EF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6FB49800-3ABE-48CE-8288-8352D34875F2}" type="presOf" srcId="{70F3BCD5-7A2F-4580-9E3C-42162B95F048}" destId="{27701C36-D311-41D6-BF7D-9F75FB584C6D}" srcOrd="0" destOrd="0" presId="urn:microsoft.com/office/officeart/2005/8/layout/vList5"/>
    <dgm:cxn modelId="{7B883C06-2863-4151-9C9B-A23809F2513A}" type="presOf" srcId="{F1510AA9-46BA-4FF8-8322-552A1E08CF71}" destId="{A1E7C02B-D074-4ADA-AC80-80B06BCC1264}" srcOrd="0" destOrd="0" presId="urn:microsoft.com/office/officeart/2005/8/layout/vList5"/>
    <dgm:cxn modelId="{F2A43518-ECBA-4AAD-B97F-4F94C3EC0BB3}" type="presOf" srcId="{871BE14A-66A4-43C2-8BEC-1106B658E03B}" destId="{27E30C2C-CBAE-4E98-A02F-8B1A425EDA7A}" srcOrd="0" destOrd="0" presId="urn:microsoft.com/office/officeart/2005/8/layout/vList5"/>
    <dgm:cxn modelId="{8EA50B2B-924A-48A5-8661-85D43BEB47CE}" srcId="{5235749A-68A5-40CE-982E-C77F31266E13}" destId="{871BE14A-66A4-43C2-8BEC-1106B658E03B}" srcOrd="0" destOrd="0" parTransId="{97737699-9BDC-46AA-A008-2C41901C5357}" sibTransId="{20DE426A-4188-413D-9D58-2D046B060B5D}"/>
    <dgm:cxn modelId="{9B23F235-8D62-4EFE-A09E-F0BACE0123EF}" srcId="{5235749A-68A5-40CE-982E-C77F31266E13}" destId="{70F3BCD5-7A2F-4580-9E3C-42162B95F048}" srcOrd="4" destOrd="0" parTransId="{40C58F90-73C1-426F-B9CE-94785E1CC13B}" sibTransId="{BEE5E82E-F499-4B8A-A78B-224BF6809F45}"/>
    <dgm:cxn modelId="{9B9D3164-21EB-4FCA-954C-8256BB91AC54}" srcId="{5235749A-68A5-40CE-982E-C77F31266E13}" destId="{F1510AA9-46BA-4FF8-8322-552A1E08CF71}" srcOrd="1" destOrd="0" parTransId="{A6DE004C-9316-469B-9FA4-84307F333D16}" sibTransId="{497763FC-3A35-47BF-BD27-A140001B4BBE}"/>
    <dgm:cxn modelId="{D0CBF152-D9D4-4DD3-8C03-605FFB0DA653}" srcId="{5235749A-68A5-40CE-982E-C77F31266E13}" destId="{7593BCBC-77B4-47CA-84E4-A98C0F070E56}" srcOrd="2" destOrd="0" parTransId="{DAF55506-F2CF-480F-B000-18461E73A77B}" sibTransId="{3C08FD57-06B9-4D05-958A-181EF9304553}"/>
    <dgm:cxn modelId="{EF121157-81F9-4941-8610-46B9D1553746}" type="presOf" srcId="{7593BCBC-77B4-47CA-84E4-A98C0F070E56}" destId="{41F13B88-38FB-4375-9499-BF6BF14EAEE7}" srcOrd="0" destOrd="0" presId="urn:microsoft.com/office/officeart/2005/8/layout/vList5"/>
    <dgm:cxn modelId="{E226DB89-AD64-4144-B85B-D0999744F565}" type="presOf" srcId="{5235749A-68A5-40CE-982E-C77F31266E13}" destId="{DFF756BB-D233-4D43-ABAA-DEAF28DD5CD1}" srcOrd="0" destOrd="0" presId="urn:microsoft.com/office/officeart/2005/8/layout/vList5"/>
    <dgm:cxn modelId="{6B358AAD-E842-4A8F-9256-9F48855A708B}" srcId="{5235749A-68A5-40CE-982E-C77F31266E13}" destId="{BC4C58D7-FF11-43B6-846A-D91891BAC153}" srcOrd="3" destOrd="0" parTransId="{F3434486-0A2F-4A7A-8C2B-0FF6D83BE795}" sibTransId="{E8E3775D-481B-477F-A98C-BA781AD2AA68}"/>
    <dgm:cxn modelId="{58825FE4-68AE-460B-A656-CF7555D1EFD6}" type="presOf" srcId="{BC4C58D7-FF11-43B6-846A-D91891BAC153}" destId="{E0C8D37B-DC9F-4E35-B9EB-E1FF0DC87866}" srcOrd="0" destOrd="0" presId="urn:microsoft.com/office/officeart/2005/8/layout/vList5"/>
    <dgm:cxn modelId="{BECD56E5-A3F8-48F2-9ED1-B663532B13F8}" type="presOf" srcId="{C2997D44-CC22-44DF-9DA6-2E70371656EF}" destId="{94158325-4414-4864-AD1F-9EE209ECDAD9}" srcOrd="0" destOrd="0" presId="urn:microsoft.com/office/officeart/2005/8/layout/vList5"/>
    <dgm:cxn modelId="{C0D023F6-614E-4887-B8A3-83C551D211A5}" srcId="{5235749A-68A5-40CE-982E-C77F31266E13}" destId="{C2997D44-CC22-44DF-9DA6-2E70371656EF}" srcOrd="5" destOrd="0" parTransId="{174C5961-3497-4C65-A849-07D30ED86FBF}" sibTransId="{F6C6398A-A06D-4473-8468-F5B0A997B01F}"/>
    <dgm:cxn modelId="{99F6AC93-6142-4D0F-89FA-AC9B9F9AF904}" type="presParOf" srcId="{DFF756BB-D233-4D43-ABAA-DEAF28DD5CD1}" destId="{97B6DC71-9DF3-4480-B0A0-36B5457B5DE8}" srcOrd="0" destOrd="0" presId="urn:microsoft.com/office/officeart/2005/8/layout/vList5"/>
    <dgm:cxn modelId="{514F887C-71AA-4AFF-906E-88482386FB8C}" type="presParOf" srcId="{97B6DC71-9DF3-4480-B0A0-36B5457B5DE8}" destId="{27E30C2C-CBAE-4E98-A02F-8B1A425EDA7A}" srcOrd="0" destOrd="0" presId="urn:microsoft.com/office/officeart/2005/8/layout/vList5"/>
    <dgm:cxn modelId="{5BAEFDC6-E77B-4AFC-A6EE-4F2419EFAEC6}" type="presParOf" srcId="{DFF756BB-D233-4D43-ABAA-DEAF28DD5CD1}" destId="{B07F01C5-95FE-4299-86DB-F573CE294122}" srcOrd="1" destOrd="0" presId="urn:microsoft.com/office/officeart/2005/8/layout/vList5"/>
    <dgm:cxn modelId="{01C99A30-4DBC-4844-9CF1-8062696D7F87}" type="presParOf" srcId="{DFF756BB-D233-4D43-ABAA-DEAF28DD5CD1}" destId="{52D839C8-29A5-4DC9-B6A6-936DEE49414F}" srcOrd="2" destOrd="0" presId="urn:microsoft.com/office/officeart/2005/8/layout/vList5"/>
    <dgm:cxn modelId="{19535B2A-D60F-4EE7-A467-7395ABD382ED}" type="presParOf" srcId="{52D839C8-29A5-4DC9-B6A6-936DEE49414F}" destId="{A1E7C02B-D074-4ADA-AC80-80B06BCC1264}" srcOrd="0" destOrd="0" presId="urn:microsoft.com/office/officeart/2005/8/layout/vList5"/>
    <dgm:cxn modelId="{D4C73C15-211C-40C6-8DD2-8F4022213881}" type="presParOf" srcId="{DFF756BB-D233-4D43-ABAA-DEAF28DD5CD1}" destId="{85B6CAAC-6280-467B-A465-6DF648733D87}" srcOrd="3" destOrd="0" presId="urn:microsoft.com/office/officeart/2005/8/layout/vList5"/>
    <dgm:cxn modelId="{24134E8C-4CA1-4AF8-AC6F-ADCD2A094CF4}" type="presParOf" srcId="{DFF756BB-D233-4D43-ABAA-DEAF28DD5CD1}" destId="{EDB707ED-454E-4EC5-9DD5-DB673F385441}" srcOrd="4" destOrd="0" presId="urn:microsoft.com/office/officeart/2005/8/layout/vList5"/>
    <dgm:cxn modelId="{3DC74AF2-CA26-48E3-BE75-07D14BFF9230}" type="presParOf" srcId="{EDB707ED-454E-4EC5-9DD5-DB673F385441}" destId="{41F13B88-38FB-4375-9499-BF6BF14EAEE7}" srcOrd="0" destOrd="0" presId="urn:microsoft.com/office/officeart/2005/8/layout/vList5"/>
    <dgm:cxn modelId="{C58722C3-DC6B-49FC-A640-981EB6E5BC93}" type="presParOf" srcId="{DFF756BB-D233-4D43-ABAA-DEAF28DD5CD1}" destId="{ABB7E9B9-FF1B-43B5-B117-5B4A03004B31}" srcOrd="5" destOrd="0" presId="urn:microsoft.com/office/officeart/2005/8/layout/vList5"/>
    <dgm:cxn modelId="{9A283FE1-B625-444C-8394-091125DF2459}" type="presParOf" srcId="{DFF756BB-D233-4D43-ABAA-DEAF28DD5CD1}" destId="{EF58E221-3536-4772-BC46-3C170717DDDD}" srcOrd="6" destOrd="0" presId="urn:microsoft.com/office/officeart/2005/8/layout/vList5"/>
    <dgm:cxn modelId="{3B164807-5ECA-4906-AAE1-D0C8704E14A7}" type="presParOf" srcId="{EF58E221-3536-4772-BC46-3C170717DDDD}" destId="{E0C8D37B-DC9F-4E35-B9EB-E1FF0DC87866}" srcOrd="0" destOrd="0" presId="urn:microsoft.com/office/officeart/2005/8/layout/vList5"/>
    <dgm:cxn modelId="{6F947E6F-1514-4903-A5E3-1E1FD382B597}" type="presParOf" srcId="{DFF756BB-D233-4D43-ABAA-DEAF28DD5CD1}" destId="{A157C4AA-64A6-4446-A3AD-A3CFF311C289}" srcOrd="7" destOrd="0" presId="urn:microsoft.com/office/officeart/2005/8/layout/vList5"/>
    <dgm:cxn modelId="{3072FA2E-2AA7-4A54-94F5-733BF9797BCB}" type="presParOf" srcId="{DFF756BB-D233-4D43-ABAA-DEAF28DD5CD1}" destId="{4BD23660-A3C5-4172-A088-626A1902D7F3}" srcOrd="8" destOrd="0" presId="urn:microsoft.com/office/officeart/2005/8/layout/vList5"/>
    <dgm:cxn modelId="{3185D95C-6696-426A-8982-B9D582C9344E}" type="presParOf" srcId="{4BD23660-A3C5-4172-A088-626A1902D7F3}" destId="{27701C36-D311-41D6-BF7D-9F75FB584C6D}" srcOrd="0" destOrd="0" presId="urn:microsoft.com/office/officeart/2005/8/layout/vList5"/>
    <dgm:cxn modelId="{63432B87-A85F-45A5-865C-229D3E94994E}" type="presParOf" srcId="{DFF756BB-D233-4D43-ABAA-DEAF28DD5CD1}" destId="{46400EA4-7ACE-4BE2-915E-C938E20669BB}" srcOrd="9" destOrd="0" presId="urn:microsoft.com/office/officeart/2005/8/layout/vList5"/>
    <dgm:cxn modelId="{ADBAB35D-F111-4D61-B790-DC62E9C09D1F}" type="presParOf" srcId="{DFF756BB-D233-4D43-ABAA-DEAF28DD5CD1}" destId="{D60FB8E9-7F84-4CA1-A4A8-697D2BB76961}" srcOrd="10" destOrd="0" presId="urn:microsoft.com/office/officeart/2005/8/layout/vList5"/>
    <dgm:cxn modelId="{FF0F509D-6451-4195-A5A9-5FDB769FCC5A}" type="presParOf" srcId="{D60FB8E9-7F84-4CA1-A4A8-697D2BB76961}" destId="{94158325-4414-4864-AD1F-9EE209ECDAD9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A7F729-01A2-4E0A-9102-7CC5BF0C42C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4_2" csCatId="accent4" phldr="1"/>
      <dgm:spPr/>
      <dgm:t>
        <a:bodyPr/>
        <a:lstStyle/>
        <a:p>
          <a:endParaRPr lang="en-US"/>
        </a:p>
      </dgm:t>
    </dgm:pt>
    <dgm:pt modelId="{36AF0B3E-C1A8-4E62-9E81-645182549D5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Surface Irrigation</a:t>
          </a:r>
          <a:endParaRPr lang="en-US"/>
        </a:p>
      </dgm:t>
    </dgm:pt>
    <dgm:pt modelId="{EE63BE86-397C-4FBE-9892-55F864B906EE}" type="parTrans" cxnId="{9A2D025C-D13D-45C6-9727-F84CDCE62D34}">
      <dgm:prSet/>
      <dgm:spPr/>
      <dgm:t>
        <a:bodyPr/>
        <a:lstStyle/>
        <a:p>
          <a:endParaRPr lang="en-US"/>
        </a:p>
      </dgm:t>
    </dgm:pt>
    <dgm:pt modelId="{C380B692-A7B1-4C54-AB23-9D7C8CF2955C}" type="sibTrans" cxnId="{9A2D025C-D13D-45C6-9727-F84CDCE62D34}">
      <dgm:prSet/>
      <dgm:spPr/>
      <dgm:t>
        <a:bodyPr/>
        <a:lstStyle/>
        <a:p>
          <a:endParaRPr lang="en-US"/>
        </a:p>
      </dgm:t>
    </dgm:pt>
    <dgm:pt modelId="{2ECDB164-617E-40B0-9CE5-92ED4962BC1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Drip Irrigation</a:t>
          </a:r>
          <a:endParaRPr lang="en-US"/>
        </a:p>
      </dgm:t>
    </dgm:pt>
    <dgm:pt modelId="{0E73AA37-977D-43C1-A20A-26DCB214DFCA}" type="parTrans" cxnId="{A4DDAEEA-F2A5-462F-961C-DD2FBD2ECDE6}">
      <dgm:prSet/>
      <dgm:spPr/>
      <dgm:t>
        <a:bodyPr/>
        <a:lstStyle/>
        <a:p>
          <a:endParaRPr lang="en-US"/>
        </a:p>
      </dgm:t>
    </dgm:pt>
    <dgm:pt modelId="{391DEF82-A919-4F93-BD04-71C64DA31A05}" type="sibTrans" cxnId="{A4DDAEEA-F2A5-462F-961C-DD2FBD2ECDE6}">
      <dgm:prSet/>
      <dgm:spPr/>
      <dgm:t>
        <a:bodyPr/>
        <a:lstStyle/>
        <a:p>
          <a:endParaRPr lang="en-US"/>
        </a:p>
      </dgm:t>
    </dgm:pt>
    <dgm:pt modelId="{57BCA2F4-E824-40E1-A5C7-D9CE08EBA0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Sprinkler Irrigation</a:t>
          </a:r>
          <a:endParaRPr lang="en-US"/>
        </a:p>
      </dgm:t>
    </dgm:pt>
    <dgm:pt modelId="{58C8E6D4-AF4B-4086-8CC5-29B43D6B06F0}" type="parTrans" cxnId="{B634EB10-7A91-4770-8A6C-66D10B12EE1F}">
      <dgm:prSet/>
      <dgm:spPr/>
      <dgm:t>
        <a:bodyPr/>
        <a:lstStyle/>
        <a:p>
          <a:endParaRPr lang="en-US"/>
        </a:p>
      </dgm:t>
    </dgm:pt>
    <dgm:pt modelId="{A0C1F25F-2485-49DC-8659-953EDA82CDF4}" type="sibTrans" cxnId="{B634EB10-7A91-4770-8A6C-66D10B12EE1F}">
      <dgm:prSet/>
      <dgm:spPr/>
      <dgm:t>
        <a:bodyPr/>
        <a:lstStyle/>
        <a:p>
          <a:endParaRPr lang="en-US"/>
        </a:p>
      </dgm:t>
    </dgm:pt>
    <dgm:pt modelId="{1B492062-201E-46F5-B485-EA7F66665C52}" type="pres">
      <dgm:prSet presAssocID="{58A7F729-01A2-4E0A-9102-7CC5BF0C42C1}" presName="root" presStyleCnt="0">
        <dgm:presLayoutVars>
          <dgm:dir/>
          <dgm:resizeHandles val="exact"/>
        </dgm:presLayoutVars>
      </dgm:prSet>
      <dgm:spPr/>
    </dgm:pt>
    <dgm:pt modelId="{052EBEAF-D13D-44AA-A989-83BE958EAD67}" type="pres">
      <dgm:prSet presAssocID="{36AF0B3E-C1A8-4E62-9E81-645182549D5A}" presName="compNode" presStyleCnt="0"/>
      <dgm:spPr/>
    </dgm:pt>
    <dgm:pt modelId="{12C261EE-CADB-4221-A071-FD96A6F77469}" type="pres">
      <dgm:prSet presAssocID="{36AF0B3E-C1A8-4E62-9E81-645182549D5A}" presName="bgRect" presStyleLbl="bgShp" presStyleIdx="0" presStyleCnt="3"/>
      <dgm:spPr/>
    </dgm:pt>
    <dgm:pt modelId="{39F2A5D1-2393-4152-8D8F-7C329BA3CC38}" type="pres">
      <dgm:prSet presAssocID="{36AF0B3E-C1A8-4E62-9E81-645182549D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nsai with solid fill"/>
        </a:ext>
      </dgm:extLst>
    </dgm:pt>
    <dgm:pt modelId="{F245E2C7-D2FF-485C-903D-41D272306D2C}" type="pres">
      <dgm:prSet presAssocID="{36AF0B3E-C1A8-4E62-9E81-645182549D5A}" presName="spaceRect" presStyleCnt="0"/>
      <dgm:spPr/>
    </dgm:pt>
    <dgm:pt modelId="{2CA852BF-D9E0-492B-8918-05E9451BFABA}" type="pres">
      <dgm:prSet presAssocID="{36AF0B3E-C1A8-4E62-9E81-645182549D5A}" presName="parTx" presStyleLbl="revTx" presStyleIdx="0" presStyleCnt="3">
        <dgm:presLayoutVars>
          <dgm:chMax val="0"/>
          <dgm:chPref val="0"/>
        </dgm:presLayoutVars>
      </dgm:prSet>
      <dgm:spPr/>
    </dgm:pt>
    <dgm:pt modelId="{92859302-40E7-409B-A5B0-7791092EDC98}" type="pres">
      <dgm:prSet presAssocID="{C380B692-A7B1-4C54-AB23-9D7C8CF2955C}" presName="sibTrans" presStyleCnt="0"/>
      <dgm:spPr/>
    </dgm:pt>
    <dgm:pt modelId="{81A08AD7-323D-4359-8AED-4563D4F45DBE}" type="pres">
      <dgm:prSet presAssocID="{2ECDB164-617E-40B0-9CE5-92ED4962BC15}" presName="compNode" presStyleCnt="0"/>
      <dgm:spPr/>
    </dgm:pt>
    <dgm:pt modelId="{DCFB2D9F-DBE6-45D5-858F-4EE855EAFDFC}" type="pres">
      <dgm:prSet presAssocID="{2ECDB164-617E-40B0-9CE5-92ED4962BC15}" presName="bgRect" presStyleLbl="bgShp" presStyleIdx="1" presStyleCnt="3"/>
      <dgm:spPr/>
    </dgm:pt>
    <dgm:pt modelId="{1DF142DB-D60E-4F19-8A2C-C6D2C997A590}" type="pres">
      <dgm:prSet presAssocID="{2ECDB164-617E-40B0-9CE5-92ED4962BC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D89F34C9-70CE-4E58-927B-9EDB3D34B71E}" type="pres">
      <dgm:prSet presAssocID="{2ECDB164-617E-40B0-9CE5-92ED4962BC15}" presName="spaceRect" presStyleCnt="0"/>
      <dgm:spPr/>
    </dgm:pt>
    <dgm:pt modelId="{59714067-0A99-4C0A-BD11-8FC66959718F}" type="pres">
      <dgm:prSet presAssocID="{2ECDB164-617E-40B0-9CE5-92ED4962BC15}" presName="parTx" presStyleLbl="revTx" presStyleIdx="1" presStyleCnt="3">
        <dgm:presLayoutVars>
          <dgm:chMax val="0"/>
          <dgm:chPref val="0"/>
        </dgm:presLayoutVars>
      </dgm:prSet>
      <dgm:spPr/>
    </dgm:pt>
    <dgm:pt modelId="{71CF7306-8E2C-4493-87D8-74214BC27E7F}" type="pres">
      <dgm:prSet presAssocID="{391DEF82-A919-4F93-BD04-71C64DA31A05}" presName="sibTrans" presStyleCnt="0"/>
      <dgm:spPr/>
    </dgm:pt>
    <dgm:pt modelId="{B4A50676-D9FE-4031-AA03-39CCDF4B30AE}" type="pres">
      <dgm:prSet presAssocID="{57BCA2F4-E824-40E1-A5C7-D9CE08EBA036}" presName="compNode" presStyleCnt="0"/>
      <dgm:spPr/>
    </dgm:pt>
    <dgm:pt modelId="{449C806F-3AD2-4B35-BD25-E2B634F3E0FC}" type="pres">
      <dgm:prSet presAssocID="{57BCA2F4-E824-40E1-A5C7-D9CE08EBA036}" presName="bgRect" presStyleLbl="bgShp" presStyleIdx="2" presStyleCnt="3"/>
      <dgm:spPr/>
    </dgm:pt>
    <dgm:pt modelId="{2BE59078-B443-4741-B0FB-8BCA9F1961ED}" type="pres">
      <dgm:prSet presAssocID="{57BCA2F4-E824-40E1-A5C7-D9CE08EBA03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ve with solid fill"/>
        </a:ext>
      </dgm:extLst>
    </dgm:pt>
    <dgm:pt modelId="{40777381-D335-45A2-8833-E48158303AB1}" type="pres">
      <dgm:prSet presAssocID="{57BCA2F4-E824-40E1-A5C7-D9CE08EBA036}" presName="spaceRect" presStyleCnt="0"/>
      <dgm:spPr/>
    </dgm:pt>
    <dgm:pt modelId="{A8ADBD21-A8CA-4940-A624-3E2E9FB91588}" type="pres">
      <dgm:prSet presAssocID="{57BCA2F4-E824-40E1-A5C7-D9CE08EBA03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634EB10-7A91-4770-8A6C-66D10B12EE1F}" srcId="{58A7F729-01A2-4E0A-9102-7CC5BF0C42C1}" destId="{57BCA2F4-E824-40E1-A5C7-D9CE08EBA036}" srcOrd="2" destOrd="0" parTransId="{58C8E6D4-AF4B-4086-8CC5-29B43D6B06F0}" sibTransId="{A0C1F25F-2485-49DC-8659-953EDA82CDF4}"/>
    <dgm:cxn modelId="{72CE903C-BA2F-4C4F-802B-2441D9B40510}" type="presOf" srcId="{2ECDB164-617E-40B0-9CE5-92ED4962BC15}" destId="{59714067-0A99-4C0A-BD11-8FC66959718F}" srcOrd="0" destOrd="0" presId="urn:microsoft.com/office/officeart/2018/2/layout/IconVerticalSolidList"/>
    <dgm:cxn modelId="{9A2D025C-D13D-45C6-9727-F84CDCE62D34}" srcId="{58A7F729-01A2-4E0A-9102-7CC5BF0C42C1}" destId="{36AF0B3E-C1A8-4E62-9E81-645182549D5A}" srcOrd="0" destOrd="0" parTransId="{EE63BE86-397C-4FBE-9892-55F864B906EE}" sibTransId="{C380B692-A7B1-4C54-AB23-9D7C8CF2955C}"/>
    <dgm:cxn modelId="{BA53B37B-5FB5-4FEC-8FA5-C23A25E437DD}" type="presOf" srcId="{57BCA2F4-E824-40E1-A5C7-D9CE08EBA036}" destId="{A8ADBD21-A8CA-4940-A624-3E2E9FB91588}" srcOrd="0" destOrd="0" presId="urn:microsoft.com/office/officeart/2018/2/layout/IconVerticalSolidList"/>
    <dgm:cxn modelId="{11C482C1-2334-4CE5-A92D-A3C5D8B5E6A7}" type="presOf" srcId="{36AF0B3E-C1A8-4E62-9E81-645182549D5A}" destId="{2CA852BF-D9E0-492B-8918-05E9451BFABA}" srcOrd="0" destOrd="0" presId="urn:microsoft.com/office/officeart/2018/2/layout/IconVerticalSolidList"/>
    <dgm:cxn modelId="{886021CA-4224-4E36-B3B8-5F799FB912EB}" type="presOf" srcId="{58A7F729-01A2-4E0A-9102-7CC5BF0C42C1}" destId="{1B492062-201E-46F5-B485-EA7F66665C52}" srcOrd="0" destOrd="0" presId="urn:microsoft.com/office/officeart/2018/2/layout/IconVerticalSolidList"/>
    <dgm:cxn modelId="{A4DDAEEA-F2A5-462F-961C-DD2FBD2ECDE6}" srcId="{58A7F729-01A2-4E0A-9102-7CC5BF0C42C1}" destId="{2ECDB164-617E-40B0-9CE5-92ED4962BC15}" srcOrd="1" destOrd="0" parTransId="{0E73AA37-977D-43C1-A20A-26DCB214DFCA}" sibTransId="{391DEF82-A919-4F93-BD04-71C64DA31A05}"/>
    <dgm:cxn modelId="{06E0EE4A-FAB9-41E8-8DAC-FAF3F7BA9440}" type="presParOf" srcId="{1B492062-201E-46F5-B485-EA7F66665C52}" destId="{052EBEAF-D13D-44AA-A989-83BE958EAD67}" srcOrd="0" destOrd="0" presId="urn:microsoft.com/office/officeart/2018/2/layout/IconVerticalSolidList"/>
    <dgm:cxn modelId="{54F780F7-4513-4A5E-B0A9-0395C2585BD4}" type="presParOf" srcId="{052EBEAF-D13D-44AA-A989-83BE958EAD67}" destId="{12C261EE-CADB-4221-A071-FD96A6F77469}" srcOrd="0" destOrd="0" presId="urn:microsoft.com/office/officeart/2018/2/layout/IconVerticalSolidList"/>
    <dgm:cxn modelId="{7FC81734-B3DB-4DC8-8F66-468BECDD8029}" type="presParOf" srcId="{052EBEAF-D13D-44AA-A989-83BE958EAD67}" destId="{39F2A5D1-2393-4152-8D8F-7C329BA3CC38}" srcOrd="1" destOrd="0" presId="urn:microsoft.com/office/officeart/2018/2/layout/IconVerticalSolidList"/>
    <dgm:cxn modelId="{B44A18E3-465C-49E4-ADA9-6CB8B716CE48}" type="presParOf" srcId="{052EBEAF-D13D-44AA-A989-83BE958EAD67}" destId="{F245E2C7-D2FF-485C-903D-41D272306D2C}" srcOrd="2" destOrd="0" presId="urn:microsoft.com/office/officeart/2018/2/layout/IconVerticalSolidList"/>
    <dgm:cxn modelId="{BA80DE3A-0115-4497-A3C4-547F0A73C508}" type="presParOf" srcId="{052EBEAF-D13D-44AA-A989-83BE958EAD67}" destId="{2CA852BF-D9E0-492B-8918-05E9451BFABA}" srcOrd="3" destOrd="0" presId="urn:microsoft.com/office/officeart/2018/2/layout/IconVerticalSolidList"/>
    <dgm:cxn modelId="{0080769F-B6A4-4F56-A3DB-0DE111D8C5D6}" type="presParOf" srcId="{1B492062-201E-46F5-B485-EA7F66665C52}" destId="{92859302-40E7-409B-A5B0-7791092EDC98}" srcOrd="1" destOrd="0" presId="urn:microsoft.com/office/officeart/2018/2/layout/IconVerticalSolidList"/>
    <dgm:cxn modelId="{0D4FF019-22BA-4BFA-A06B-ACEC56FB91B3}" type="presParOf" srcId="{1B492062-201E-46F5-B485-EA7F66665C52}" destId="{81A08AD7-323D-4359-8AED-4563D4F45DBE}" srcOrd="2" destOrd="0" presId="urn:microsoft.com/office/officeart/2018/2/layout/IconVerticalSolidList"/>
    <dgm:cxn modelId="{DC4ADD05-8E6E-4A8B-B38C-FC5C4BCAE00A}" type="presParOf" srcId="{81A08AD7-323D-4359-8AED-4563D4F45DBE}" destId="{DCFB2D9F-DBE6-45D5-858F-4EE855EAFDFC}" srcOrd="0" destOrd="0" presId="urn:microsoft.com/office/officeart/2018/2/layout/IconVerticalSolidList"/>
    <dgm:cxn modelId="{47DFB78A-0E57-43BB-82B0-9159B4E8AF08}" type="presParOf" srcId="{81A08AD7-323D-4359-8AED-4563D4F45DBE}" destId="{1DF142DB-D60E-4F19-8A2C-C6D2C997A590}" srcOrd="1" destOrd="0" presId="urn:microsoft.com/office/officeart/2018/2/layout/IconVerticalSolidList"/>
    <dgm:cxn modelId="{D872A02E-A9C5-4A07-8B46-B51165360069}" type="presParOf" srcId="{81A08AD7-323D-4359-8AED-4563D4F45DBE}" destId="{D89F34C9-70CE-4E58-927B-9EDB3D34B71E}" srcOrd="2" destOrd="0" presId="urn:microsoft.com/office/officeart/2018/2/layout/IconVerticalSolidList"/>
    <dgm:cxn modelId="{1571A773-A198-44F2-973E-E515E5C26505}" type="presParOf" srcId="{81A08AD7-323D-4359-8AED-4563D4F45DBE}" destId="{59714067-0A99-4C0A-BD11-8FC66959718F}" srcOrd="3" destOrd="0" presId="urn:microsoft.com/office/officeart/2018/2/layout/IconVerticalSolidList"/>
    <dgm:cxn modelId="{8C3E4879-4B3F-4D1F-8069-00A518140FD6}" type="presParOf" srcId="{1B492062-201E-46F5-B485-EA7F66665C52}" destId="{71CF7306-8E2C-4493-87D8-74214BC27E7F}" srcOrd="3" destOrd="0" presId="urn:microsoft.com/office/officeart/2018/2/layout/IconVerticalSolidList"/>
    <dgm:cxn modelId="{F7064185-31A3-4AA4-AFE0-17287D086D8B}" type="presParOf" srcId="{1B492062-201E-46F5-B485-EA7F66665C52}" destId="{B4A50676-D9FE-4031-AA03-39CCDF4B30AE}" srcOrd="4" destOrd="0" presId="urn:microsoft.com/office/officeart/2018/2/layout/IconVerticalSolidList"/>
    <dgm:cxn modelId="{D8BB212E-42CA-4ACF-B458-4388599533A1}" type="presParOf" srcId="{B4A50676-D9FE-4031-AA03-39CCDF4B30AE}" destId="{449C806F-3AD2-4B35-BD25-E2B634F3E0FC}" srcOrd="0" destOrd="0" presId="urn:microsoft.com/office/officeart/2018/2/layout/IconVerticalSolidList"/>
    <dgm:cxn modelId="{3E259239-1FDF-4F02-B3A7-C6545BFDC270}" type="presParOf" srcId="{B4A50676-D9FE-4031-AA03-39CCDF4B30AE}" destId="{2BE59078-B443-4741-B0FB-8BCA9F1961ED}" srcOrd="1" destOrd="0" presId="urn:microsoft.com/office/officeart/2018/2/layout/IconVerticalSolidList"/>
    <dgm:cxn modelId="{95DBF573-D505-4AEC-9C63-008312E425C2}" type="presParOf" srcId="{B4A50676-D9FE-4031-AA03-39CCDF4B30AE}" destId="{40777381-D335-45A2-8833-E48158303AB1}" srcOrd="2" destOrd="0" presId="urn:microsoft.com/office/officeart/2018/2/layout/IconVerticalSolidList"/>
    <dgm:cxn modelId="{C91AF1EF-0527-4361-A80D-E1A9EA96914A}" type="presParOf" srcId="{B4A50676-D9FE-4031-AA03-39CCDF4B30AE}" destId="{A8ADBD21-A8CA-4940-A624-3E2E9FB915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A5DA4B-2499-47B6-9BE5-A080D8E9C3C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78935FEA-661E-4B50-BCA7-BD3943FD54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Microcontroller board</a:t>
          </a:r>
          <a:r>
            <a:rPr lang="en-US"/>
            <a:t> based on the ATmega328P.</a:t>
          </a:r>
          <a:endParaRPr lang="en-US" dirty="0"/>
        </a:p>
      </dgm:t>
    </dgm:pt>
    <dgm:pt modelId="{E22E7C8A-88F0-416D-B891-3E158A2C9419}" type="parTrans" cxnId="{94C61272-D32B-4E78-867E-57372982541C}">
      <dgm:prSet/>
      <dgm:spPr/>
      <dgm:t>
        <a:bodyPr/>
        <a:lstStyle/>
        <a:p>
          <a:endParaRPr lang="en-US"/>
        </a:p>
      </dgm:t>
    </dgm:pt>
    <dgm:pt modelId="{97E1C5D8-DF74-425F-B3DB-5530AAD55337}" type="sibTrans" cxnId="{94C61272-D32B-4E78-867E-57372982541C}">
      <dgm:prSet/>
      <dgm:spPr/>
      <dgm:t>
        <a:bodyPr/>
        <a:lstStyle/>
        <a:p>
          <a:endParaRPr lang="en-US"/>
        </a:p>
      </dgm:t>
    </dgm:pt>
    <dgm:pt modelId="{FFDCC1A3-6E50-4695-AEF4-4CC23C0186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14 digital I/O pins</a:t>
          </a:r>
          <a:r>
            <a:rPr lang="en-US"/>
            <a:t> and 6 analog inputs.</a:t>
          </a:r>
          <a:endParaRPr lang="en-US" dirty="0"/>
        </a:p>
      </dgm:t>
    </dgm:pt>
    <dgm:pt modelId="{A6A1FA8B-C408-48AF-B9AB-2EF531CF3AAF}" type="parTrans" cxnId="{BC1CDF62-771B-4000-9AF9-3E924C6F4F17}">
      <dgm:prSet/>
      <dgm:spPr/>
      <dgm:t>
        <a:bodyPr/>
        <a:lstStyle/>
        <a:p>
          <a:endParaRPr lang="en-US"/>
        </a:p>
      </dgm:t>
    </dgm:pt>
    <dgm:pt modelId="{C43F1CBD-5E23-4013-8279-2F5986176DBD}" type="sibTrans" cxnId="{BC1CDF62-771B-4000-9AF9-3E924C6F4F17}">
      <dgm:prSet/>
      <dgm:spPr/>
      <dgm:t>
        <a:bodyPr/>
        <a:lstStyle/>
        <a:p>
          <a:endParaRPr lang="en-US"/>
        </a:p>
      </dgm:t>
    </dgm:pt>
    <dgm:pt modelId="{24B83D8E-2D6F-45F6-8DD9-351E9A7317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Easily programmable</a:t>
          </a:r>
          <a:r>
            <a:rPr lang="en-US"/>
            <a:t> via the Arduino IDE.</a:t>
          </a:r>
          <a:endParaRPr lang="en-US" dirty="0"/>
        </a:p>
      </dgm:t>
    </dgm:pt>
    <dgm:pt modelId="{48A28229-DEF6-45DA-AB0E-61870BE8AA15}" type="parTrans" cxnId="{6125110B-1DF3-43F4-A282-29C46FD60684}">
      <dgm:prSet/>
      <dgm:spPr/>
      <dgm:t>
        <a:bodyPr/>
        <a:lstStyle/>
        <a:p>
          <a:endParaRPr lang="en-US"/>
        </a:p>
      </dgm:t>
    </dgm:pt>
    <dgm:pt modelId="{061EF262-1652-49C4-9916-F53BD9E12BBF}" type="sibTrans" cxnId="{6125110B-1DF3-43F4-A282-29C46FD60684}">
      <dgm:prSet/>
      <dgm:spPr/>
      <dgm:t>
        <a:bodyPr/>
        <a:lstStyle/>
        <a:p>
          <a:endParaRPr lang="en-US"/>
        </a:p>
      </dgm:t>
    </dgm:pt>
    <dgm:pt modelId="{8B60B984-1244-4212-BDD5-186B2DD42EA3}" type="pres">
      <dgm:prSet presAssocID="{07A5DA4B-2499-47B6-9BE5-A080D8E9C3C9}" presName="root" presStyleCnt="0">
        <dgm:presLayoutVars>
          <dgm:dir/>
          <dgm:resizeHandles val="exact"/>
        </dgm:presLayoutVars>
      </dgm:prSet>
      <dgm:spPr/>
    </dgm:pt>
    <dgm:pt modelId="{3A287725-0D7D-4F08-8D6A-A002738ACE76}" type="pres">
      <dgm:prSet presAssocID="{78935FEA-661E-4B50-BCA7-BD3943FD546F}" presName="compNode" presStyleCnt="0"/>
      <dgm:spPr/>
    </dgm:pt>
    <dgm:pt modelId="{0DF84F13-FDFB-4B3A-9B7D-2093A1BFF677}" type="pres">
      <dgm:prSet presAssocID="{78935FEA-661E-4B50-BCA7-BD3943FD546F}" presName="bgRect" presStyleLbl="bgShp" presStyleIdx="0" presStyleCnt="3"/>
      <dgm:spPr/>
    </dgm:pt>
    <dgm:pt modelId="{5A7C3A78-5462-4252-BEB7-A80624B965ED}" type="pres">
      <dgm:prSet presAssocID="{78935FEA-661E-4B50-BCA7-BD3943FD54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EA08857-BA22-4DBC-AE15-A10547EEB277}" type="pres">
      <dgm:prSet presAssocID="{78935FEA-661E-4B50-BCA7-BD3943FD546F}" presName="spaceRect" presStyleCnt="0"/>
      <dgm:spPr/>
    </dgm:pt>
    <dgm:pt modelId="{C1653974-DE79-4262-AC5F-A65339D228AD}" type="pres">
      <dgm:prSet presAssocID="{78935FEA-661E-4B50-BCA7-BD3943FD546F}" presName="parTx" presStyleLbl="revTx" presStyleIdx="0" presStyleCnt="3">
        <dgm:presLayoutVars>
          <dgm:chMax val="0"/>
          <dgm:chPref val="0"/>
        </dgm:presLayoutVars>
      </dgm:prSet>
      <dgm:spPr/>
    </dgm:pt>
    <dgm:pt modelId="{6D59EC8B-581C-4C90-993B-1779FDBAEB06}" type="pres">
      <dgm:prSet presAssocID="{97E1C5D8-DF74-425F-B3DB-5530AAD55337}" presName="sibTrans" presStyleCnt="0"/>
      <dgm:spPr/>
    </dgm:pt>
    <dgm:pt modelId="{30DCFF1F-A88F-4126-BDA3-75FCD91E988D}" type="pres">
      <dgm:prSet presAssocID="{FFDCC1A3-6E50-4695-AEF4-4CC23C018668}" presName="compNode" presStyleCnt="0"/>
      <dgm:spPr/>
    </dgm:pt>
    <dgm:pt modelId="{01A8FF78-D132-41CA-B297-F93033A2C5EF}" type="pres">
      <dgm:prSet presAssocID="{FFDCC1A3-6E50-4695-AEF4-4CC23C018668}" presName="bgRect" presStyleLbl="bgShp" presStyleIdx="1" presStyleCnt="3"/>
      <dgm:spPr/>
    </dgm:pt>
    <dgm:pt modelId="{01B1A02F-2AA8-45B5-9CB4-F5B20AC84C49}" type="pres">
      <dgm:prSet presAssocID="{FFDCC1A3-6E50-4695-AEF4-4CC23C01866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et"/>
        </a:ext>
      </dgm:extLst>
    </dgm:pt>
    <dgm:pt modelId="{14186878-4963-4C2A-BCA6-B62B34FA9CA3}" type="pres">
      <dgm:prSet presAssocID="{FFDCC1A3-6E50-4695-AEF4-4CC23C018668}" presName="spaceRect" presStyleCnt="0"/>
      <dgm:spPr/>
    </dgm:pt>
    <dgm:pt modelId="{3393F237-1287-4ACF-9FED-4D993676D517}" type="pres">
      <dgm:prSet presAssocID="{FFDCC1A3-6E50-4695-AEF4-4CC23C018668}" presName="parTx" presStyleLbl="revTx" presStyleIdx="1" presStyleCnt="3">
        <dgm:presLayoutVars>
          <dgm:chMax val="0"/>
          <dgm:chPref val="0"/>
        </dgm:presLayoutVars>
      </dgm:prSet>
      <dgm:spPr/>
    </dgm:pt>
    <dgm:pt modelId="{8A02043B-BC4D-4BEE-BE8B-ED8D1063256B}" type="pres">
      <dgm:prSet presAssocID="{C43F1CBD-5E23-4013-8279-2F5986176DBD}" presName="sibTrans" presStyleCnt="0"/>
      <dgm:spPr/>
    </dgm:pt>
    <dgm:pt modelId="{ED7EA4C0-F922-4FA7-8D2C-93522C107A0E}" type="pres">
      <dgm:prSet presAssocID="{24B83D8E-2D6F-45F6-8DD9-351E9A731702}" presName="compNode" presStyleCnt="0"/>
      <dgm:spPr/>
    </dgm:pt>
    <dgm:pt modelId="{0E364D4F-E080-4A70-A7F9-AC3135EDE9C5}" type="pres">
      <dgm:prSet presAssocID="{24B83D8E-2D6F-45F6-8DD9-351E9A731702}" presName="bgRect" presStyleLbl="bgShp" presStyleIdx="2" presStyleCnt="3"/>
      <dgm:spPr/>
    </dgm:pt>
    <dgm:pt modelId="{3F496504-546A-46E5-88CC-DA1E2D9F798A}" type="pres">
      <dgm:prSet presAssocID="{24B83D8E-2D6F-45F6-8DD9-351E9A73170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198512A0-F907-4261-8B80-B44B13346CE5}" type="pres">
      <dgm:prSet presAssocID="{24B83D8E-2D6F-45F6-8DD9-351E9A731702}" presName="spaceRect" presStyleCnt="0"/>
      <dgm:spPr/>
    </dgm:pt>
    <dgm:pt modelId="{25FB01FA-07EC-4B10-8815-662B6D534ED8}" type="pres">
      <dgm:prSet presAssocID="{24B83D8E-2D6F-45F6-8DD9-351E9A73170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125110B-1DF3-43F4-A282-29C46FD60684}" srcId="{07A5DA4B-2499-47B6-9BE5-A080D8E9C3C9}" destId="{24B83D8E-2D6F-45F6-8DD9-351E9A731702}" srcOrd="2" destOrd="0" parTransId="{48A28229-DEF6-45DA-AB0E-61870BE8AA15}" sibTransId="{061EF262-1652-49C4-9916-F53BD9E12BBF}"/>
    <dgm:cxn modelId="{BC1CDF62-771B-4000-9AF9-3E924C6F4F17}" srcId="{07A5DA4B-2499-47B6-9BE5-A080D8E9C3C9}" destId="{FFDCC1A3-6E50-4695-AEF4-4CC23C018668}" srcOrd="1" destOrd="0" parTransId="{A6A1FA8B-C408-48AF-B9AB-2EF531CF3AAF}" sibTransId="{C43F1CBD-5E23-4013-8279-2F5986176DBD}"/>
    <dgm:cxn modelId="{94C61272-D32B-4E78-867E-57372982541C}" srcId="{07A5DA4B-2499-47B6-9BE5-A080D8E9C3C9}" destId="{78935FEA-661E-4B50-BCA7-BD3943FD546F}" srcOrd="0" destOrd="0" parTransId="{E22E7C8A-88F0-416D-B891-3E158A2C9419}" sibTransId="{97E1C5D8-DF74-425F-B3DB-5530AAD55337}"/>
    <dgm:cxn modelId="{616FF887-2712-4CE8-94C9-2E0C0A05C4F1}" type="presOf" srcId="{24B83D8E-2D6F-45F6-8DD9-351E9A731702}" destId="{25FB01FA-07EC-4B10-8815-662B6D534ED8}" srcOrd="0" destOrd="0" presId="urn:microsoft.com/office/officeart/2018/2/layout/IconVerticalSolidList"/>
    <dgm:cxn modelId="{4202C9B8-2886-45A0-AC20-FEC52F2719E9}" type="presOf" srcId="{78935FEA-661E-4B50-BCA7-BD3943FD546F}" destId="{C1653974-DE79-4262-AC5F-A65339D228AD}" srcOrd="0" destOrd="0" presId="urn:microsoft.com/office/officeart/2018/2/layout/IconVerticalSolidList"/>
    <dgm:cxn modelId="{2B6E7FE9-6E6A-4F79-80F6-CEAD98043CD8}" type="presOf" srcId="{07A5DA4B-2499-47B6-9BE5-A080D8E9C3C9}" destId="{8B60B984-1244-4212-BDD5-186B2DD42EA3}" srcOrd="0" destOrd="0" presId="urn:microsoft.com/office/officeart/2018/2/layout/IconVerticalSolidList"/>
    <dgm:cxn modelId="{A3A6E2ED-A878-438E-B569-EE6DA0A3E432}" type="presOf" srcId="{FFDCC1A3-6E50-4695-AEF4-4CC23C018668}" destId="{3393F237-1287-4ACF-9FED-4D993676D517}" srcOrd="0" destOrd="0" presId="urn:microsoft.com/office/officeart/2018/2/layout/IconVerticalSolidList"/>
    <dgm:cxn modelId="{02695340-E103-43BF-9FCA-1E8E9944D566}" type="presParOf" srcId="{8B60B984-1244-4212-BDD5-186B2DD42EA3}" destId="{3A287725-0D7D-4F08-8D6A-A002738ACE76}" srcOrd="0" destOrd="0" presId="urn:microsoft.com/office/officeart/2018/2/layout/IconVerticalSolidList"/>
    <dgm:cxn modelId="{FAD2A868-935E-4F82-BEC3-B4B2DF79ED6F}" type="presParOf" srcId="{3A287725-0D7D-4F08-8D6A-A002738ACE76}" destId="{0DF84F13-FDFB-4B3A-9B7D-2093A1BFF677}" srcOrd="0" destOrd="0" presId="urn:microsoft.com/office/officeart/2018/2/layout/IconVerticalSolidList"/>
    <dgm:cxn modelId="{FDCB1477-4EB3-486B-8EF6-5719F43F1AA8}" type="presParOf" srcId="{3A287725-0D7D-4F08-8D6A-A002738ACE76}" destId="{5A7C3A78-5462-4252-BEB7-A80624B965ED}" srcOrd="1" destOrd="0" presId="urn:microsoft.com/office/officeart/2018/2/layout/IconVerticalSolidList"/>
    <dgm:cxn modelId="{65907BD8-0CA2-4866-ABA6-E0BF11A3A2C5}" type="presParOf" srcId="{3A287725-0D7D-4F08-8D6A-A002738ACE76}" destId="{CEA08857-BA22-4DBC-AE15-A10547EEB277}" srcOrd="2" destOrd="0" presId="urn:microsoft.com/office/officeart/2018/2/layout/IconVerticalSolidList"/>
    <dgm:cxn modelId="{933F86C3-890E-4127-9114-F466E13C58A3}" type="presParOf" srcId="{3A287725-0D7D-4F08-8D6A-A002738ACE76}" destId="{C1653974-DE79-4262-AC5F-A65339D228AD}" srcOrd="3" destOrd="0" presId="urn:microsoft.com/office/officeart/2018/2/layout/IconVerticalSolidList"/>
    <dgm:cxn modelId="{91E6046C-AE5E-431F-9935-06581F9F2FC7}" type="presParOf" srcId="{8B60B984-1244-4212-BDD5-186B2DD42EA3}" destId="{6D59EC8B-581C-4C90-993B-1779FDBAEB06}" srcOrd="1" destOrd="0" presId="urn:microsoft.com/office/officeart/2018/2/layout/IconVerticalSolidList"/>
    <dgm:cxn modelId="{28E744E7-FA52-4F1C-AB5F-7D1A7F3C6B4B}" type="presParOf" srcId="{8B60B984-1244-4212-BDD5-186B2DD42EA3}" destId="{30DCFF1F-A88F-4126-BDA3-75FCD91E988D}" srcOrd="2" destOrd="0" presId="urn:microsoft.com/office/officeart/2018/2/layout/IconVerticalSolidList"/>
    <dgm:cxn modelId="{FEF84B3D-28EA-402E-9EC5-5CCA54E250BE}" type="presParOf" srcId="{30DCFF1F-A88F-4126-BDA3-75FCD91E988D}" destId="{01A8FF78-D132-41CA-B297-F93033A2C5EF}" srcOrd="0" destOrd="0" presId="urn:microsoft.com/office/officeart/2018/2/layout/IconVerticalSolidList"/>
    <dgm:cxn modelId="{7CFDA0BD-75EF-4E14-8E15-8BCE2C6EAE43}" type="presParOf" srcId="{30DCFF1F-A88F-4126-BDA3-75FCD91E988D}" destId="{01B1A02F-2AA8-45B5-9CB4-F5B20AC84C49}" srcOrd="1" destOrd="0" presId="urn:microsoft.com/office/officeart/2018/2/layout/IconVerticalSolidList"/>
    <dgm:cxn modelId="{19360FDF-7671-4D38-B39F-4D51C24AA1FD}" type="presParOf" srcId="{30DCFF1F-A88F-4126-BDA3-75FCD91E988D}" destId="{14186878-4963-4C2A-BCA6-B62B34FA9CA3}" srcOrd="2" destOrd="0" presId="urn:microsoft.com/office/officeart/2018/2/layout/IconVerticalSolidList"/>
    <dgm:cxn modelId="{6A49BA8E-A2D6-4FED-8478-616C59F7B89A}" type="presParOf" srcId="{30DCFF1F-A88F-4126-BDA3-75FCD91E988D}" destId="{3393F237-1287-4ACF-9FED-4D993676D517}" srcOrd="3" destOrd="0" presId="urn:microsoft.com/office/officeart/2018/2/layout/IconVerticalSolidList"/>
    <dgm:cxn modelId="{10C0552E-CD2F-4F25-BE75-594AA2E36B2B}" type="presParOf" srcId="{8B60B984-1244-4212-BDD5-186B2DD42EA3}" destId="{8A02043B-BC4D-4BEE-BE8B-ED8D1063256B}" srcOrd="3" destOrd="0" presId="urn:microsoft.com/office/officeart/2018/2/layout/IconVerticalSolidList"/>
    <dgm:cxn modelId="{62B8E345-D548-4AF4-9C24-5616EBA1567A}" type="presParOf" srcId="{8B60B984-1244-4212-BDD5-186B2DD42EA3}" destId="{ED7EA4C0-F922-4FA7-8D2C-93522C107A0E}" srcOrd="4" destOrd="0" presId="urn:microsoft.com/office/officeart/2018/2/layout/IconVerticalSolidList"/>
    <dgm:cxn modelId="{EB659AD9-60CA-4005-9E63-C269B419C340}" type="presParOf" srcId="{ED7EA4C0-F922-4FA7-8D2C-93522C107A0E}" destId="{0E364D4F-E080-4A70-A7F9-AC3135EDE9C5}" srcOrd="0" destOrd="0" presId="urn:microsoft.com/office/officeart/2018/2/layout/IconVerticalSolidList"/>
    <dgm:cxn modelId="{59366BA3-F4E9-4361-BFFF-88647E112365}" type="presParOf" srcId="{ED7EA4C0-F922-4FA7-8D2C-93522C107A0E}" destId="{3F496504-546A-46E5-88CC-DA1E2D9F798A}" srcOrd="1" destOrd="0" presId="urn:microsoft.com/office/officeart/2018/2/layout/IconVerticalSolidList"/>
    <dgm:cxn modelId="{E8215F1B-49F4-49A8-935B-9D214464134C}" type="presParOf" srcId="{ED7EA4C0-F922-4FA7-8D2C-93522C107A0E}" destId="{198512A0-F907-4261-8B80-B44B13346CE5}" srcOrd="2" destOrd="0" presId="urn:microsoft.com/office/officeart/2018/2/layout/IconVerticalSolidList"/>
    <dgm:cxn modelId="{47323B3D-183C-45C7-996D-867BA22E5AD3}" type="presParOf" srcId="{ED7EA4C0-F922-4FA7-8D2C-93522C107A0E}" destId="{25FB01FA-07EC-4B10-8815-662B6D534ED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A5DA4B-2499-47B6-9BE5-A080D8E9C3C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78935FEA-661E-4B50-BCA7-BD3943FD546F}">
      <dgm:prSet/>
      <dgm:spPr/>
      <dgm:t>
        <a:bodyPr/>
        <a:lstStyle/>
        <a:p>
          <a:r>
            <a:rPr lang="en-US" dirty="0"/>
            <a:t>Measures moisture using capacitance.</a:t>
          </a:r>
        </a:p>
      </dgm:t>
    </dgm:pt>
    <dgm:pt modelId="{E22E7C8A-88F0-416D-B891-3E158A2C9419}" type="parTrans" cxnId="{94C61272-D32B-4E78-867E-57372982541C}">
      <dgm:prSet/>
      <dgm:spPr/>
      <dgm:t>
        <a:bodyPr/>
        <a:lstStyle/>
        <a:p>
          <a:endParaRPr lang="en-US"/>
        </a:p>
      </dgm:t>
    </dgm:pt>
    <dgm:pt modelId="{97E1C5D8-DF74-425F-B3DB-5530AAD55337}" type="sibTrans" cxnId="{94C61272-D32B-4E78-867E-57372982541C}">
      <dgm:prSet/>
      <dgm:spPr/>
      <dgm:t>
        <a:bodyPr/>
        <a:lstStyle/>
        <a:p>
          <a:endParaRPr lang="en-US"/>
        </a:p>
      </dgm:t>
    </dgm:pt>
    <dgm:pt modelId="{FFDCC1A3-6E50-4695-AEF4-4CC23C018668}">
      <dgm:prSet/>
      <dgm:spPr/>
      <dgm:t>
        <a:bodyPr/>
        <a:lstStyle/>
        <a:p>
          <a:r>
            <a:rPr lang="en-US"/>
            <a:t>Operating voltage: 3.3V to 5V.</a:t>
          </a:r>
        </a:p>
      </dgm:t>
    </dgm:pt>
    <dgm:pt modelId="{A6A1FA8B-C408-48AF-B9AB-2EF531CF3AAF}" type="parTrans" cxnId="{BC1CDF62-771B-4000-9AF9-3E924C6F4F17}">
      <dgm:prSet/>
      <dgm:spPr/>
      <dgm:t>
        <a:bodyPr/>
        <a:lstStyle/>
        <a:p>
          <a:endParaRPr lang="en-US"/>
        </a:p>
      </dgm:t>
    </dgm:pt>
    <dgm:pt modelId="{C43F1CBD-5E23-4013-8279-2F5986176DBD}" type="sibTrans" cxnId="{BC1CDF62-771B-4000-9AF9-3E924C6F4F17}">
      <dgm:prSet/>
      <dgm:spPr/>
      <dgm:t>
        <a:bodyPr/>
        <a:lstStyle/>
        <a:p>
          <a:endParaRPr lang="en-US"/>
        </a:p>
      </dgm:t>
    </dgm:pt>
    <dgm:pt modelId="{24B83D8E-2D6F-45F6-8DD9-351E9A731702}">
      <dgm:prSet/>
      <dgm:spPr/>
      <dgm:t>
        <a:bodyPr/>
        <a:lstStyle/>
        <a:p>
          <a:r>
            <a:rPr lang="en-US"/>
            <a:t>Temperature range: 0°C to 50°C.</a:t>
          </a:r>
        </a:p>
      </dgm:t>
    </dgm:pt>
    <dgm:pt modelId="{48A28229-DEF6-45DA-AB0E-61870BE8AA15}" type="parTrans" cxnId="{6125110B-1DF3-43F4-A282-29C46FD60684}">
      <dgm:prSet/>
      <dgm:spPr/>
      <dgm:t>
        <a:bodyPr/>
        <a:lstStyle/>
        <a:p>
          <a:endParaRPr lang="en-US"/>
        </a:p>
      </dgm:t>
    </dgm:pt>
    <dgm:pt modelId="{061EF262-1652-49C4-9916-F53BD9E12BBF}" type="sibTrans" cxnId="{6125110B-1DF3-43F4-A282-29C46FD60684}">
      <dgm:prSet/>
      <dgm:spPr/>
      <dgm:t>
        <a:bodyPr/>
        <a:lstStyle/>
        <a:p>
          <a:endParaRPr lang="en-US"/>
        </a:p>
      </dgm:t>
    </dgm:pt>
    <dgm:pt modelId="{6F17A448-31FC-45EB-83C8-18740AD3E9BD}" type="pres">
      <dgm:prSet presAssocID="{07A5DA4B-2499-47B6-9BE5-A080D8E9C3C9}" presName="root" presStyleCnt="0">
        <dgm:presLayoutVars>
          <dgm:dir/>
          <dgm:resizeHandles val="exact"/>
        </dgm:presLayoutVars>
      </dgm:prSet>
      <dgm:spPr/>
    </dgm:pt>
    <dgm:pt modelId="{A7BEBCDA-00D0-4A57-9418-2AF0CFC1B5FB}" type="pres">
      <dgm:prSet presAssocID="{78935FEA-661E-4B50-BCA7-BD3943FD546F}" presName="compNode" presStyleCnt="0"/>
      <dgm:spPr/>
    </dgm:pt>
    <dgm:pt modelId="{F7339845-0881-42EC-84EB-B3D404C30B7C}" type="pres">
      <dgm:prSet presAssocID="{78935FEA-661E-4B50-BCA7-BD3943FD546F}" presName="bgRect" presStyleLbl="bgShp" presStyleIdx="0" presStyleCnt="3"/>
      <dgm:spPr/>
    </dgm:pt>
    <dgm:pt modelId="{C58FB040-B518-4A0D-928F-2B6425AD7E99}" type="pres">
      <dgm:prSet presAssocID="{78935FEA-661E-4B50-BCA7-BD3943FD54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0A45CD15-DDB8-4125-8189-F406E986F02D}" type="pres">
      <dgm:prSet presAssocID="{78935FEA-661E-4B50-BCA7-BD3943FD546F}" presName="spaceRect" presStyleCnt="0"/>
      <dgm:spPr/>
    </dgm:pt>
    <dgm:pt modelId="{C95563C4-1A3E-4C38-A2BC-8EC7FE62493F}" type="pres">
      <dgm:prSet presAssocID="{78935FEA-661E-4B50-BCA7-BD3943FD546F}" presName="parTx" presStyleLbl="revTx" presStyleIdx="0" presStyleCnt="3">
        <dgm:presLayoutVars>
          <dgm:chMax val="0"/>
          <dgm:chPref val="0"/>
        </dgm:presLayoutVars>
      </dgm:prSet>
      <dgm:spPr/>
    </dgm:pt>
    <dgm:pt modelId="{F2461EEE-AF18-4F1B-B6D4-64494CF32DC8}" type="pres">
      <dgm:prSet presAssocID="{97E1C5D8-DF74-425F-B3DB-5530AAD55337}" presName="sibTrans" presStyleCnt="0"/>
      <dgm:spPr/>
    </dgm:pt>
    <dgm:pt modelId="{B5F6ADFE-60DA-4E6E-BFCA-F6DD4A0EF053}" type="pres">
      <dgm:prSet presAssocID="{FFDCC1A3-6E50-4695-AEF4-4CC23C018668}" presName="compNode" presStyleCnt="0"/>
      <dgm:spPr/>
    </dgm:pt>
    <dgm:pt modelId="{E3AB5CCC-55AB-464A-AD5C-2181D65A8BCE}" type="pres">
      <dgm:prSet presAssocID="{FFDCC1A3-6E50-4695-AEF4-4CC23C018668}" presName="bgRect" presStyleLbl="bgShp" presStyleIdx="1" presStyleCnt="3"/>
      <dgm:spPr/>
    </dgm:pt>
    <dgm:pt modelId="{DDA9714A-264A-4D36-961E-119F98C9B161}" type="pres">
      <dgm:prSet presAssocID="{FFDCC1A3-6E50-4695-AEF4-4CC23C01866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96B084CE-53AE-4D65-AB49-7422E01B0703}" type="pres">
      <dgm:prSet presAssocID="{FFDCC1A3-6E50-4695-AEF4-4CC23C018668}" presName="spaceRect" presStyleCnt="0"/>
      <dgm:spPr/>
    </dgm:pt>
    <dgm:pt modelId="{81D3A2EA-B1AD-4E7D-80C2-29A123C34660}" type="pres">
      <dgm:prSet presAssocID="{FFDCC1A3-6E50-4695-AEF4-4CC23C018668}" presName="parTx" presStyleLbl="revTx" presStyleIdx="1" presStyleCnt="3">
        <dgm:presLayoutVars>
          <dgm:chMax val="0"/>
          <dgm:chPref val="0"/>
        </dgm:presLayoutVars>
      </dgm:prSet>
      <dgm:spPr/>
    </dgm:pt>
    <dgm:pt modelId="{7AC66DEC-D4F6-4D8A-A2ED-7524D335474C}" type="pres">
      <dgm:prSet presAssocID="{C43F1CBD-5E23-4013-8279-2F5986176DBD}" presName="sibTrans" presStyleCnt="0"/>
      <dgm:spPr/>
    </dgm:pt>
    <dgm:pt modelId="{C2237344-0CA0-4E16-80D6-9BA9597A81A5}" type="pres">
      <dgm:prSet presAssocID="{24B83D8E-2D6F-45F6-8DD9-351E9A731702}" presName="compNode" presStyleCnt="0"/>
      <dgm:spPr/>
    </dgm:pt>
    <dgm:pt modelId="{58BB6224-7DAC-4EC3-ABDC-AB434E636584}" type="pres">
      <dgm:prSet presAssocID="{24B83D8E-2D6F-45F6-8DD9-351E9A731702}" presName="bgRect" presStyleLbl="bgShp" presStyleIdx="2" presStyleCnt="3"/>
      <dgm:spPr/>
    </dgm:pt>
    <dgm:pt modelId="{CA1FBE15-8B4E-4AA8-AF05-3092C1B04EE3}" type="pres">
      <dgm:prSet presAssocID="{24B83D8E-2D6F-45F6-8DD9-351E9A73170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5A3A6FDF-4641-4251-850D-3A471EC50409}" type="pres">
      <dgm:prSet presAssocID="{24B83D8E-2D6F-45F6-8DD9-351E9A731702}" presName="spaceRect" presStyleCnt="0"/>
      <dgm:spPr/>
    </dgm:pt>
    <dgm:pt modelId="{0569EB73-B4DE-4AE1-B355-C3C6CA4AD609}" type="pres">
      <dgm:prSet presAssocID="{24B83D8E-2D6F-45F6-8DD9-351E9A73170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125110B-1DF3-43F4-A282-29C46FD60684}" srcId="{07A5DA4B-2499-47B6-9BE5-A080D8E9C3C9}" destId="{24B83D8E-2D6F-45F6-8DD9-351E9A731702}" srcOrd="2" destOrd="0" parTransId="{48A28229-DEF6-45DA-AB0E-61870BE8AA15}" sibTransId="{061EF262-1652-49C4-9916-F53BD9E12BBF}"/>
    <dgm:cxn modelId="{BC1CDF62-771B-4000-9AF9-3E924C6F4F17}" srcId="{07A5DA4B-2499-47B6-9BE5-A080D8E9C3C9}" destId="{FFDCC1A3-6E50-4695-AEF4-4CC23C018668}" srcOrd="1" destOrd="0" parTransId="{A6A1FA8B-C408-48AF-B9AB-2EF531CF3AAF}" sibTransId="{C43F1CBD-5E23-4013-8279-2F5986176DBD}"/>
    <dgm:cxn modelId="{94C61272-D32B-4E78-867E-57372982541C}" srcId="{07A5DA4B-2499-47B6-9BE5-A080D8E9C3C9}" destId="{78935FEA-661E-4B50-BCA7-BD3943FD546F}" srcOrd="0" destOrd="0" parTransId="{E22E7C8A-88F0-416D-B891-3E158A2C9419}" sibTransId="{97E1C5D8-DF74-425F-B3DB-5530AAD55337}"/>
    <dgm:cxn modelId="{71E3C673-34EC-4191-9350-96B5838A1BEF}" type="presOf" srcId="{07A5DA4B-2499-47B6-9BE5-A080D8E9C3C9}" destId="{6F17A448-31FC-45EB-83C8-18740AD3E9BD}" srcOrd="0" destOrd="0" presId="urn:microsoft.com/office/officeart/2018/2/layout/IconVerticalSolidList"/>
    <dgm:cxn modelId="{6C3C0292-1056-42E8-B48D-DEA4F21DDF74}" type="presOf" srcId="{24B83D8E-2D6F-45F6-8DD9-351E9A731702}" destId="{0569EB73-B4DE-4AE1-B355-C3C6CA4AD609}" srcOrd="0" destOrd="0" presId="urn:microsoft.com/office/officeart/2018/2/layout/IconVerticalSolidList"/>
    <dgm:cxn modelId="{435333AE-C025-4ADD-B5EA-4F3A9777D70E}" type="presOf" srcId="{FFDCC1A3-6E50-4695-AEF4-4CC23C018668}" destId="{81D3A2EA-B1AD-4E7D-80C2-29A123C34660}" srcOrd="0" destOrd="0" presId="urn:microsoft.com/office/officeart/2018/2/layout/IconVerticalSolidList"/>
    <dgm:cxn modelId="{1FB79AC0-D976-4482-B2BA-BC13C4FF3F73}" type="presOf" srcId="{78935FEA-661E-4B50-BCA7-BD3943FD546F}" destId="{C95563C4-1A3E-4C38-A2BC-8EC7FE62493F}" srcOrd="0" destOrd="0" presId="urn:microsoft.com/office/officeart/2018/2/layout/IconVerticalSolidList"/>
    <dgm:cxn modelId="{DBE69AF1-3E7B-47EE-A1F2-D6B6B0E3B13D}" type="presParOf" srcId="{6F17A448-31FC-45EB-83C8-18740AD3E9BD}" destId="{A7BEBCDA-00D0-4A57-9418-2AF0CFC1B5FB}" srcOrd="0" destOrd="0" presId="urn:microsoft.com/office/officeart/2018/2/layout/IconVerticalSolidList"/>
    <dgm:cxn modelId="{EBA739C3-AFEC-4EFB-883B-5EC257205763}" type="presParOf" srcId="{A7BEBCDA-00D0-4A57-9418-2AF0CFC1B5FB}" destId="{F7339845-0881-42EC-84EB-B3D404C30B7C}" srcOrd="0" destOrd="0" presId="urn:microsoft.com/office/officeart/2018/2/layout/IconVerticalSolidList"/>
    <dgm:cxn modelId="{984A4E9E-171D-415B-B68E-2BE6E892BCF0}" type="presParOf" srcId="{A7BEBCDA-00D0-4A57-9418-2AF0CFC1B5FB}" destId="{C58FB040-B518-4A0D-928F-2B6425AD7E99}" srcOrd="1" destOrd="0" presId="urn:microsoft.com/office/officeart/2018/2/layout/IconVerticalSolidList"/>
    <dgm:cxn modelId="{D6216C0A-6942-4D3A-9076-D59C3B5A0F06}" type="presParOf" srcId="{A7BEBCDA-00D0-4A57-9418-2AF0CFC1B5FB}" destId="{0A45CD15-DDB8-4125-8189-F406E986F02D}" srcOrd="2" destOrd="0" presId="urn:microsoft.com/office/officeart/2018/2/layout/IconVerticalSolidList"/>
    <dgm:cxn modelId="{5BF22633-4671-42FC-9430-EAAAD4962CA6}" type="presParOf" srcId="{A7BEBCDA-00D0-4A57-9418-2AF0CFC1B5FB}" destId="{C95563C4-1A3E-4C38-A2BC-8EC7FE62493F}" srcOrd="3" destOrd="0" presId="urn:microsoft.com/office/officeart/2018/2/layout/IconVerticalSolidList"/>
    <dgm:cxn modelId="{C7009D2B-C955-4BD8-9DA8-87EE8FEE0D35}" type="presParOf" srcId="{6F17A448-31FC-45EB-83C8-18740AD3E9BD}" destId="{F2461EEE-AF18-4F1B-B6D4-64494CF32DC8}" srcOrd="1" destOrd="0" presId="urn:microsoft.com/office/officeart/2018/2/layout/IconVerticalSolidList"/>
    <dgm:cxn modelId="{93B1FB8F-2714-44A0-9919-21A71F7A5814}" type="presParOf" srcId="{6F17A448-31FC-45EB-83C8-18740AD3E9BD}" destId="{B5F6ADFE-60DA-4E6E-BFCA-F6DD4A0EF053}" srcOrd="2" destOrd="0" presId="urn:microsoft.com/office/officeart/2018/2/layout/IconVerticalSolidList"/>
    <dgm:cxn modelId="{BE153115-733F-4812-9AC8-DB2A59C3C994}" type="presParOf" srcId="{B5F6ADFE-60DA-4E6E-BFCA-F6DD4A0EF053}" destId="{E3AB5CCC-55AB-464A-AD5C-2181D65A8BCE}" srcOrd="0" destOrd="0" presId="urn:microsoft.com/office/officeart/2018/2/layout/IconVerticalSolidList"/>
    <dgm:cxn modelId="{E37182D1-4B96-4D0F-8E1C-317F0B8E8DA2}" type="presParOf" srcId="{B5F6ADFE-60DA-4E6E-BFCA-F6DD4A0EF053}" destId="{DDA9714A-264A-4D36-961E-119F98C9B161}" srcOrd="1" destOrd="0" presId="urn:microsoft.com/office/officeart/2018/2/layout/IconVerticalSolidList"/>
    <dgm:cxn modelId="{F6113A59-3CD2-4BE5-9AD6-E0CAE6A898A1}" type="presParOf" srcId="{B5F6ADFE-60DA-4E6E-BFCA-F6DD4A0EF053}" destId="{96B084CE-53AE-4D65-AB49-7422E01B0703}" srcOrd="2" destOrd="0" presId="urn:microsoft.com/office/officeart/2018/2/layout/IconVerticalSolidList"/>
    <dgm:cxn modelId="{ECDC7A89-FA40-4599-8A0C-F53E22DB6E56}" type="presParOf" srcId="{B5F6ADFE-60DA-4E6E-BFCA-F6DD4A0EF053}" destId="{81D3A2EA-B1AD-4E7D-80C2-29A123C34660}" srcOrd="3" destOrd="0" presId="urn:microsoft.com/office/officeart/2018/2/layout/IconVerticalSolidList"/>
    <dgm:cxn modelId="{890B5C6B-772D-475B-8931-90246CB120DE}" type="presParOf" srcId="{6F17A448-31FC-45EB-83C8-18740AD3E9BD}" destId="{7AC66DEC-D4F6-4D8A-A2ED-7524D335474C}" srcOrd="3" destOrd="0" presId="urn:microsoft.com/office/officeart/2018/2/layout/IconVerticalSolidList"/>
    <dgm:cxn modelId="{BBBA75FE-633D-4150-9772-7BC391EE889D}" type="presParOf" srcId="{6F17A448-31FC-45EB-83C8-18740AD3E9BD}" destId="{C2237344-0CA0-4E16-80D6-9BA9597A81A5}" srcOrd="4" destOrd="0" presId="urn:microsoft.com/office/officeart/2018/2/layout/IconVerticalSolidList"/>
    <dgm:cxn modelId="{DC7C6333-735E-4369-AB02-E712745988B5}" type="presParOf" srcId="{C2237344-0CA0-4E16-80D6-9BA9597A81A5}" destId="{58BB6224-7DAC-4EC3-ABDC-AB434E636584}" srcOrd="0" destOrd="0" presId="urn:microsoft.com/office/officeart/2018/2/layout/IconVerticalSolidList"/>
    <dgm:cxn modelId="{D159D139-C757-4434-BD37-B84B7EDDA97D}" type="presParOf" srcId="{C2237344-0CA0-4E16-80D6-9BA9597A81A5}" destId="{CA1FBE15-8B4E-4AA8-AF05-3092C1B04EE3}" srcOrd="1" destOrd="0" presId="urn:microsoft.com/office/officeart/2018/2/layout/IconVerticalSolidList"/>
    <dgm:cxn modelId="{E1E402BB-F9D5-4FB9-9E81-904AEE2CF6FF}" type="presParOf" srcId="{C2237344-0CA0-4E16-80D6-9BA9597A81A5}" destId="{5A3A6FDF-4641-4251-850D-3A471EC50409}" srcOrd="2" destOrd="0" presId="urn:microsoft.com/office/officeart/2018/2/layout/IconVerticalSolidList"/>
    <dgm:cxn modelId="{BDE69AAE-CC41-415A-A2DA-5C4765636033}" type="presParOf" srcId="{C2237344-0CA0-4E16-80D6-9BA9597A81A5}" destId="{0569EB73-B4DE-4AE1-B355-C3C6CA4AD6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D75C7B-5B4E-4199-BB06-E7F10EEB057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81B27-7071-4C0A-9114-2F415E8B1D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Displays up to 20 characters per line and has 4 lines.</a:t>
          </a:r>
        </a:p>
      </dgm:t>
    </dgm:pt>
    <dgm:pt modelId="{ACE04F71-39E6-4136-BDC8-C66832BAC8AD}" type="parTrans" cxnId="{0A6C2ED3-89F7-425B-AC06-261F52B25F4B}">
      <dgm:prSet/>
      <dgm:spPr/>
      <dgm:t>
        <a:bodyPr/>
        <a:lstStyle/>
        <a:p>
          <a:endParaRPr lang="en-US"/>
        </a:p>
      </dgm:t>
    </dgm:pt>
    <dgm:pt modelId="{2BA5D138-A4DC-42D6-BF79-AC7404AD7E64}" type="sibTrans" cxnId="{0A6C2ED3-89F7-425B-AC06-261F52B25F4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0348899-B060-482E-A7F8-6E6CEB2FA9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interface for input or selection.</a:t>
          </a:r>
          <a:endParaRPr lang="en-US" dirty="0"/>
        </a:p>
      </dgm:t>
    </dgm:pt>
    <dgm:pt modelId="{731BFBE8-93D3-4BA3-8C65-42A50CF6FFE2}" type="parTrans" cxnId="{13A5F72C-CBFA-4D13-8A79-9D7FD7582213}">
      <dgm:prSet/>
      <dgm:spPr/>
      <dgm:t>
        <a:bodyPr/>
        <a:lstStyle/>
        <a:p>
          <a:endParaRPr lang="en-US"/>
        </a:p>
      </dgm:t>
    </dgm:pt>
    <dgm:pt modelId="{53793DE5-F027-4571-B518-B4E9F1145A27}" type="sibTrans" cxnId="{13A5F72C-CBFA-4D13-8A79-9D7FD75822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8D779E9-741A-47CB-815B-951F3191EC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Economical and easily programmable.</a:t>
          </a:r>
          <a:endParaRPr lang="en-US" dirty="0"/>
        </a:p>
      </dgm:t>
    </dgm:pt>
    <dgm:pt modelId="{8FE56E1C-2F7C-4786-9B5F-DCFE440969CB}" type="parTrans" cxnId="{0E2F3047-78E3-47F0-91D0-97C3BA4CD5DE}">
      <dgm:prSet/>
      <dgm:spPr/>
      <dgm:t>
        <a:bodyPr/>
        <a:lstStyle/>
        <a:p>
          <a:endParaRPr lang="en-US"/>
        </a:p>
      </dgm:t>
    </dgm:pt>
    <dgm:pt modelId="{D7B4D5D7-A876-48C8-B183-27A5640FF713}" type="sibTrans" cxnId="{0E2F3047-78E3-47F0-91D0-97C3BA4CD5DE}">
      <dgm:prSet/>
      <dgm:spPr/>
      <dgm:t>
        <a:bodyPr/>
        <a:lstStyle/>
        <a:p>
          <a:endParaRPr lang="en-US"/>
        </a:p>
      </dgm:t>
    </dgm:pt>
    <dgm:pt modelId="{AAA0CAB6-8582-47D1-A2A2-53BD478F4DEB}" type="pres">
      <dgm:prSet presAssocID="{B3D75C7B-5B4E-4199-BB06-E7F10EEB057A}" presName="root" presStyleCnt="0">
        <dgm:presLayoutVars>
          <dgm:dir/>
          <dgm:resizeHandles val="exact"/>
        </dgm:presLayoutVars>
      </dgm:prSet>
      <dgm:spPr/>
    </dgm:pt>
    <dgm:pt modelId="{EECBADE7-96ED-4399-98FF-604857D0F6BA}" type="pres">
      <dgm:prSet presAssocID="{01181B27-7071-4C0A-9114-2F415E8B1D9B}" presName="compNode" presStyleCnt="0"/>
      <dgm:spPr/>
    </dgm:pt>
    <dgm:pt modelId="{8A3EDBA7-C6E2-4F26-9606-BE62C76DC1D6}" type="pres">
      <dgm:prSet presAssocID="{01181B27-7071-4C0A-9114-2F415E8B1D9B}" presName="bgRect" presStyleLbl="bgShp" presStyleIdx="0" presStyleCnt="3"/>
      <dgm:spPr/>
    </dgm:pt>
    <dgm:pt modelId="{B0B38281-1B85-4055-A207-76558174D790}" type="pres">
      <dgm:prSet presAssocID="{01181B27-7071-4C0A-9114-2F415E8B1D9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4F2D787E-1C62-4442-A6F1-305D9B3D988F}" type="pres">
      <dgm:prSet presAssocID="{01181B27-7071-4C0A-9114-2F415E8B1D9B}" presName="spaceRect" presStyleCnt="0"/>
      <dgm:spPr/>
    </dgm:pt>
    <dgm:pt modelId="{8DD8A1EE-68C9-4011-8C00-01699E8BFB8D}" type="pres">
      <dgm:prSet presAssocID="{01181B27-7071-4C0A-9114-2F415E8B1D9B}" presName="parTx" presStyleLbl="revTx" presStyleIdx="0" presStyleCnt="3">
        <dgm:presLayoutVars>
          <dgm:chMax val="0"/>
          <dgm:chPref val="0"/>
        </dgm:presLayoutVars>
      </dgm:prSet>
      <dgm:spPr/>
    </dgm:pt>
    <dgm:pt modelId="{D8CF8C1D-4C3A-498A-A5FF-607564DDCA69}" type="pres">
      <dgm:prSet presAssocID="{2BA5D138-A4DC-42D6-BF79-AC7404AD7E64}" presName="sibTrans" presStyleCnt="0"/>
      <dgm:spPr/>
    </dgm:pt>
    <dgm:pt modelId="{B07D24BB-0631-4946-9F08-8F1BA4577D0A}" type="pres">
      <dgm:prSet presAssocID="{40348899-B060-482E-A7F8-6E6CEB2FA954}" presName="compNode" presStyleCnt="0"/>
      <dgm:spPr/>
    </dgm:pt>
    <dgm:pt modelId="{6B848A05-EE37-4824-9BF0-2631F0B6FE10}" type="pres">
      <dgm:prSet presAssocID="{40348899-B060-482E-A7F8-6E6CEB2FA954}" presName="bgRect" presStyleLbl="bgShp" presStyleIdx="1" presStyleCnt="3"/>
      <dgm:spPr/>
    </dgm:pt>
    <dgm:pt modelId="{1AA16CAF-9A11-40F9-8FAC-9AED8442CFBE}" type="pres">
      <dgm:prSet presAssocID="{40348899-B060-482E-A7F8-6E6CEB2FA95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FE3E9F9-3ECA-4E41-B3A8-1EE71BAEBC16}" type="pres">
      <dgm:prSet presAssocID="{40348899-B060-482E-A7F8-6E6CEB2FA954}" presName="spaceRect" presStyleCnt="0"/>
      <dgm:spPr/>
    </dgm:pt>
    <dgm:pt modelId="{031E6AAD-D30C-411C-815E-5D5FC0A8369A}" type="pres">
      <dgm:prSet presAssocID="{40348899-B060-482E-A7F8-6E6CEB2FA954}" presName="parTx" presStyleLbl="revTx" presStyleIdx="1" presStyleCnt="3">
        <dgm:presLayoutVars>
          <dgm:chMax val="0"/>
          <dgm:chPref val="0"/>
        </dgm:presLayoutVars>
      </dgm:prSet>
      <dgm:spPr/>
    </dgm:pt>
    <dgm:pt modelId="{8A8249A9-4FF0-4A7D-AEED-EDF365118570}" type="pres">
      <dgm:prSet presAssocID="{53793DE5-F027-4571-B518-B4E9F1145A27}" presName="sibTrans" presStyleCnt="0"/>
      <dgm:spPr/>
    </dgm:pt>
    <dgm:pt modelId="{8650F976-3FA9-4136-9943-186A38F0DA41}" type="pres">
      <dgm:prSet presAssocID="{58D779E9-741A-47CB-815B-951F3191EC72}" presName="compNode" presStyleCnt="0"/>
      <dgm:spPr/>
    </dgm:pt>
    <dgm:pt modelId="{A78B63BA-5090-4F56-B4F6-A1370E265309}" type="pres">
      <dgm:prSet presAssocID="{58D779E9-741A-47CB-815B-951F3191EC72}" presName="bgRect" presStyleLbl="bgShp" presStyleIdx="2" presStyleCnt="3"/>
      <dgm:spPr/>
    </dgm:pt>
    <dgm:pt modelId="{BB285D5E-EC84-48D8-99EF-6F958DC5B111}" type="pres">
      <dgm:prSet presAssocID="{58D779E9-741A-47CB-815B-951F3191EC7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50E0930D-9286-49F0-AE91-2441BD28CBA2}" type="pres">
      <dgm:prSet presAssocID="{58D779E9-741A-47CB-815B-951F3191EC72}" presName="spaceRect" presStyleCnt="0"/>
      <dgm:spPr/>
    </dgm:pt>
    <dgm:pt modelId="{D2F090B7-33AF-48F8-A2FE-78AE9FA52727}" type="pres">
      <dgm:prSet presAssocID="{58D779E9-741A-47CB-815B-951F3191EC7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3A5F72C-CBFA-4D13-8A79-9D7FD7582213}" srcId="{B3D75C7B-5B4E-4199-BB06-E7F10EEB057A}" destId="{40348899-B060-482E-A7F8-6E6CEB2FA954}" srcOrd="1" destOrd="0" parTransId="{731BFBE8-93D3-4BA3-8C65-42A50CF6FFE2}" sibTransId="{53793DE5-F027-4571-B518-B4E9F1145A27}"/>
    <dgm:cxn modelId="{FFD08E3B-E052-43CF-8F1B-C414B94A2246}" type="presOf" srcId="{B3D75C7B-5B4E-4199-BB06-E7F10EEB057A}" destId="{AAA0CAB6-8582-47D1-A2A2-53BD478F4DEB}" srcOrd="0" destOrd="0" presId="urn:microsoft.com/office/officeart/2018/2/layout/IconVerticalSolidList"/>
    <dgm:cxn modelId="{0E2F3047-78E3-47F0-91D0-97C3BA4CD5DE}" srcId="{B3D75C7B-5B4E-4199-BB06-E7F10EEB057A}" destId="{58D779E9-741A-47CB-815B-951F3191EC72}" srcOrd="2" destOrd="0" parTransId="{8FE56E1C-2F7C-4786-9B5F-DCFE440969CB}" sibTransId="{D7B4D5D7-A876-48C8-B183-27A5640FF713}"/>
    <dgm:cxn modelId="{29DC1884-0BB2-4AEC-95AA-6DDC78BBD907}" type="presOf" srcId="{40348899-B060-482E-A7F8-6E6CEB2FA954}" destId="{031E6AAD-D30C-411C-815E-5D5FC0A8369A}" srcOrd="0" destOrd="0" presId="urn:microsoft.com/office/officeart/2018/2/layout/IconVerticalSolidList"/>
    <dgm:cxn modelId="{0A6C2ED3-89F7-425B-AC06-261F52B25F4B}" srcId="{B3D75C7B-5B4E-4199-BB06-E7F10EEB057A}" destId="{01181B27-7071-4C0A-9114-2F415E8B1D9B}" srcOrd="0" destOrd="0" parTransId="{ACE04F71-39E6-4136-BDC8-C66832BAC8AD}" sibTransId="{2BA5D138-A4DC-42D6-BF79-AC7404AD7E64}"/>
    <dgm:cxn modelId="{FC482FD5-1D26-4D63-BB23-CCFDB259656D}" type="presOf" srcId="{58D779E9-741A-47CB-815B-951F3191EC72}" destId="{D2F090B7-33AF-48F8-A2FE-78AE9FA52727}" srcOrd="0" destOrd="0" presId="urn:microsoft.com/office/officeart/2018/2/layout/IconVerticalSolidList"/>
    <dgm:cxn modelId="{93E17BF4-09B3-4761-B0F3-53E4F607A17D}" type="presOf" srcId="{01181B27-7071-4C0A-9114-2F415E8B1D9B}" destId="{8DD8A1EE-68C9-4011-8C00-01699E8BFB8D}" srcOrd="0" destOrd="0" presId="urn:microsoft.com/office/officeart/2018/2/layout/IconVerticalSolidList"/>
    <dgm:cxn modelId="{0FC4C0A9-E58A-48BA-9D47-A152170FC612}" type="presParOf" srcId="{AAA0CAB6-8582-47D1-A2A2-53BD478F4DEB}" destId="{EECBADE7-96ED-4399-98FF-604857D0F6BA}" srcOrd="0" destOrd="0" presId="urn:microsoft.com/office/officeart/2018/2/layout/IconVerticalSolidList"/>
    <dgm:cxn modelId="{6CFA049D-9831-4024-AFEC-52139F522675}" type="presParOf" srcId="{EECBADE7-96ED-4399-98FF-604857D0F6BA}" destId="{8A3EDBA7-C6E2-4F26-9606-BE62C76DC1D6}" srcOrd="0" destOrd="0" presId="urn:microsoft.com/office/officeart/2018/2/layout/IconVerticalSolidList"/>
    <dgm:cxn modelId="{FFA386EE-035B-4193-91B1-6B7FB9E65A18}" type="presParOf" srcId="{EECBADE7-96ED-4399-98FF-604857D0F6BA}" destId="{B0B38281-1B85-4055-A207-76558174D790}" srcOrd="1" destOrd="0" presId="urn:microsoft.com/office/officeart/2018/2/layout/IconVerticalSolidList"/>
    <dgm:cxn modelId="{35F324C6-9CA9-4B70-A842-1C2D2CE60C34}" type="presParOf" srcId="{EECBADE7-96ED-4399-98FF-604857D0F6BA}" destId="{4F2D787E-1C62-4442-A6F1-305D9B3D988F}" srcOrd="2" destOrd="0" presId="urn:microsoft.com/office/officeart/2018/2/layout/IconVerticalSolidList"/>
    <dgm:cxn modelId="{6E875190-5CC9-405C-A769-B1593906A133}" type="presParOf" srcId="{EECBADE7-96ED-4399-98FF-604857D0F6BA}" destId="{8DD8A1EE-68C9-4011-8C00-01699E8BFB8D}" srcOrd="3" destOrd="0" presId="urn:microsoft.com/office/officeart/2018/2/layout/IconVerticalSolidList"/>
    <dgm:cxn modelId="{0EB32C72-D860-4636-8144-92E436EB60E2}" type="presParOf" srcId="{AAA0CAB6-8582-47D1-A2A2-53BD478F4DEB}" destId="{D8CF8C1D-4C3A-498A-A5FF-607564DDCA69}" srcOrd="1" destOrd="0" presId="urn:microsoft.com/office/officeart/2018/2/layout/IconVerticalSolidList"/>
    <dgm:cxn modelId="{AB20CE66-E727-4B6A-9891-2DC2072466A8}" type="presParOf" srcId="{AAA0CAB6-8582-47D1-A2A2-53BD478F4DEB}" destId="{B07D24BB-0631-4946-9F08-8F1BA4577D0A}" srcOrd="2" destOrd="0" presId="urn:microsoft.com/office/officeart/2018/2/layout/IconVerticalSolidList"/>
    <dgm:cxn modelId="{E6C04ECC-B3A2-42D7-9C94-69B4964C061C}" type="presParOf" srcId="{B07D24BB-0631-4946-9F08-8F1BA4577D0A}" destId="{6B848A05-EE37-4824-9BF0-2631F0B6FE10}" srcOrd="0" destOrd="0" presId="urn:microsoft.com/office/officeart/2018/2/layout/IconVerticalSolidList"/>
    <dgm:cxn modelId="{14004376-7AAF-440F-AC4B-D4EE1796D7B0}" type="presParOf" srcId="{B07D24BB-0631-4946-9F08-8F1BA4577D0A}" destId="{1AA16CAF-9A11-40F9-8FAC-9AED8442CFBE}" srcOrd="1" destOrd="0" presId="urn:microsoft.com/office/officeart/2018/2/layout/IconVerticalSolidList"/>
    <dgm:cxn modelId="{D0B384F8-679B-48AB-BF47-2A2F94D6FD00}" type="presParOf" srcId="{B07D24BB-0631-4946-9F08-8F1BA4577D0A}" destId="{BFE3E9F9-3ECA-4E41-B3A8-1EE71BAEBC16}" srcOrd="2" destOrd="0" presId="urn:microsoft.com/office/officeart/2018/2/layout/IconVerticalSolidList"/>
    <dgm:cxn modelId="{0E08C3A6-D135-465E-AA99-3C4D4CCB0845}" type="presParOf" srcId="{B07D24BB-0631-4946-9F08-8F1BA4577D0A}" destId="{031E6AAD-D30C-411C-815E-5D5FC0A8369A}" srcOrd="3" destOrd="0" presId="urn:microsoft.com/office/officeart/2018/2/layout/IconVerticalSolidList"/>
    <dgm:cxn modelId="{6E411446-68C9-45F6-8272-00272E11B86B}" type="presParOf" srcId="{AAA0CAB6-8582-47D1-A2A2-53BD478F4DEB}" destId="{8A8249A9-4FF0-4A7D-AEED-EDF365118570}" srcOrd="3" destOrd="0" presId="urn:microsoft.com/office/officeart/2018/2/layout/IconVerticalSolidList"/>
    <dgm:cxn modelId="{1EED2D0C-6A08-4E16-BC44-26D20BE3A103}" type="presParOf" srcId="{AAA0CAB6-8582-47D1-A2A2-53BD478F4DEB}" destId="{8650F976-3FA9-4136-9943-186A38F0DA41}" srcOrd="4" destOrd="0" presId="urn:microsoft.com/office/officeart/2018/2/layout/IconVerticalSolidList"/>
    <dgm:cxn modelId="{A5769FBF-C6CC-4BB8-AFA1-5BACF709EFA6}" type="presParOf" srcId="{8650F976-3FA9-4136-9943-186A38F0DA41}" destId="{A78B63BA-5090-4F56-B4F6-A1370E265309}" srcOrd="0" destOrd="0" presId="urn:microsoft.com/office/officeart/2018/2/layout/IconVerticalSolidList"/>
    <dgm:cxn modelId="{423A283F-A346-4337-8115-2FF8BD83FF90}" type="presParOf" srcId="{8650F976-3FA9-4136-9943-186A38F0DA41}" destId="{BB285D5E-EC84-48D8-99EF-6F958DC5B111}" srcOrd="1" destOrd="0" presId="urn:microsoft.com/office/officeart/2018/2/layout/IconVerticalSolidList"/>
    <dgm:cxn modelId="{79E408BE-E733-4B5A-95D3-EF2520A20F01}" type="presParOf" srcId="{8650F976-3FA9-4136-9943-186A38F0DA41}" destId="{50E0930D-9286-49F0-AE91-2441BD28CBA2}" srcOrd="2" destOrd="0" presId="urn:microsoft.com/office/officeart/2018/2/layout/IconVerticalSolidList"/>
    <dgm:cxn modelId="{B14466C0-D820-4BAF-A240-479C9BA98192}" type="presParOf" srcId="{8650F976-3FA9-4136-9943-186A38F0DA41}" destId="{D2F090B7-33AF-48F8-A2FE-78AE9FA527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3D75C7B-5B4E-4199-BB06-E7F10EEB057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81B27-7071-4C0A-9114-2F415E8B1D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Switches high voltage with low voltage control.</a:t>
          </a:r>
        </a:p>
      </dgm:t>
    </dgm:pt>
    <dgm:pt modelId="{ACE04F71-39E6-4136-BDC8-C66832BAC8AD}" type="parTrans" cxnId="{0A6C2ED3-89F7-425B-AC06-261F52B25F4B}">
      <dgm:prSet/>
      <dgm:spPr/>
      <dgm:t>
        <a:bodyPr/>
        <a:lstStyle/>
        <a:p>
          <a:endParaRPr lang="en-US"/>
        </a:p>
      </dgm:t>
    </dgm:pt>
    <dgm:pt modelId="{2BA5D138-A4DC-42D6-BF79-AC7404AD7E64}" type="sibTrans" cxnId="{0A6C2ED3-89F7-425B-AC06-261F52B25F4B}">
      <dgm:prSet/>
      <dgm:spPr/>
      <dgm:t>
        <a:bodyPr/>
        <a:lstStyle/>
        <a:p>
          <a:endParaRPr lang="en-US"/>
        </a:p>
      </dgm:t>
    </dgm:pt>
    <dgm:pt modelId="{40348899-B060-482E-A7F8-6E6CEB2FA9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Provides isolation between circuits.</a:t>
          </a:r>
        </a:p>
      </dgm:t>
    </dgm:pt>
    <dgm:pt modelId="{731BFBE8-93D3-4BA3-8C65-42A50CF6FFE2}" type="parTrans" cxnId="{13A5F72C-CBFA-4D13-8A79-9D7FD7582213}">
      <dgm:prSet/>
      <dgm:spPr/>
      <dgm:t>
        <a:bodyPr/>
        <a:lstStyle/>
        <a:p>
          <a:endParaRPr lang="en-US"/>
        </a:p>
      </dgm:t>
    </dgm:pt>
    <dgm:pt modelId="{53793DE5-F027-4571-B518-B4E9F1145A27}" type="sibTrans" cxnId="{13A5F72C-CBFA-4D13-8A79-9D7FD7582213}">
      <dgm:prSet/>
      <dgm:spPr/>
      <dgm:t>
        <a:bodyPr/>
        <a:lstStyle/>
        <a:p>
          <a:endParaRPr lang="en-US"/>
        </a:p>
      </dgm:t>
    </dgm:pt>
    <dgm:pt modelId="{58D779E9-741A-47CB-815B-951F3191EC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in automation and appliances.</a:t>
          </a:r>
        </a:p>
      </dgm:t>
    </dgm:pt>
    <dgm:pt modelId="{8FE56E1C-2F7C-4786-9B5F-DCFE440969CB}" type="parTrans" cxnId="{0E2F3047-78E3-47F0-91D0-97C3BA4CD5DE}">
      <dgm:prSet/>
      <dgm:spPr/>
      <dgm:t>
        <a:bodyPr/>
        <a:lstStyle/>
        <a:p>
          <a:endParaRPr lang="en-US"/>
        </a:p>
      </dgm:t>
    </dgm:pt>
    <dgm:pt modelId="{D7B4D5D7-A876-48C8-B183-27A5640FF713}" type="sibTrans" cxnId="{0E2F3047-78E3-47F0-91D0-97C3BA4CD5DE}">
      <dgm:prSet/>
      <dgm:spPr/>
      <dgm:t>
        <a:bodyPr/>
        <a:lstStyle/>
        <a:p>
          <a:endParaRPr lang="en-US"/>
        </a:p>
      </dgm:t>
    </dgm:pt>
    <dgm:pt modelId="{44E52A4B-BB38-49FA-824B-B3989E6AE561}" type="pres">
      <dgm:prSet presAssocID="{B3D75C7B-5B4E-4199-BB06-E7F10EEB057A}" presName="root" presStyleCnt="0">
        <dgm:presLayoutVars>
          <dgm:dir/>
          <dgm:resizeHandles val="exact"/>
        </dgm:presLayoutVars>
      </dgm:prSet>
      <dgm:spPr/>
    </dgm:pt>
    <dgm:pt modelId="{1C7AF597-5A18-4678-AAD0-B1CAC4BA0030}" type="pres">
      <dgm:prSet presAssocID="{01181B27-7071-4C0A-9114-2F415E8B1D9B}" presName="compNode" presStyleCnt="0"/>
      <dgm:spPr/>
    </dgm:pt>
    <dgm:pt modelId="{4D8F23B5-042B-4AA0-82C0-DAE72ED6E360}" type="pres">
      <dgm:prSet presAssocID="{01181B27-7071-4C0A-9114-2F415E8B1D9B}" presName="bgRect" presStyleLbl="bgShp" presStyleIdx="0" presStyleCnt="3"/>
      <dgm:spPr/>
    </dgm:pt>
    <dgm:pt modelId="{3D8E1FE8-3318-4E9C-9217-21E5CF221DAF}" type="pres">
      <dgm:prSet presAssocID="{01181B27-7071-4C0A-9114-2F415E8B1D9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451390C2-40DB-408F-A746-B95D5BEB41B4}" type="pres">
      <dgm:prSet presAssocID="{01181B27-7071-4C0A-9114-2F415E8B1D9B}" presName="spaceRect" presStyleCnt="0"/>
      <dgm:spPr/>
    </dgm:pt>
    <dgm:pt modelId="{0235D090-A6AE-4F4A-86E5-D35904AC41FD}" type="pres">
      <dgm:prSet presAssocID="{01181B27-7071-4C0A-9114-2F415E8B1D9B}" presName="parTx" presStyleLbl="revTx" presStyleIdx="0" presStyleCnt="3">
        <dgm:presLayoutVars>
          <dgm:chMax val="0"/>
          <dgm:chPref val="0"/>
        </dgm:presLayoutVars>
      </dgm:prSet>
      <dgm:spPr/>
    </dgm:pt>
    <dgm:pt modelId="{CA971C3E-910E-4A2F-B4AC-A7097A576DF1}" type="pres">
      <dgm:prSet presAssocID="{2BA5D138-A4DC-42D6-BF79-AC7404AD7E64}" presName="sibTrans" presStyleCnt="0"/>
      <dgm:spPr/>
    </dgm:pt>
    <dgm:pt modelId="{ACEDDEC0-6917-4463-A01F-17B6850EB95A}" type="pres">
      <dgm:prSet presAssocID="{40348899-B060-482E-A7F8-6E6CEB2FA954}" presName="compNode" presStyleCnt="0"/>
      <dgm:spPr/>
    </dgm:pt>
    <dgm:pt modelId="{80DE780D-1D47-4045-A28A-78387A79B76D}" type="pres">
      <dgm:prSet presAssocID="{40348899-B060-482E-A7F8-6E6CEB2FA954}" presName="bgRect" presStyleLbl="bgShp" presStyleIdx="1" presStyleCnt="3"/>
      <dgm:spPr/>
    </dgm:pt>
    <dgm:pt modelId="{7CD316CD-5F92-415F-98A0-92447F0B3E8B}" type="pres">
      <dgm:prSet presAssocID="{40348899-B060-482E-A7F8-6E6CEB2FA95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0B0E20DA-ADA0-45D6-8CAC-E17FAE5F7662}" type="pres">
      <dgm:prSet presAssocID="{40348899-B060-482E-A7F8-6E6CEB2FA954}" presName="spaceRect" presStyleCnt="0"/>
      <dgm:spPr/>
    </dgm:pt>
    <dgm:pt modelId="{06A57AD2-EB58-493D-9998-7352949205E2}" type="pres">
      <dgm:prSet presAssocID="{40348899-B060-482E-A7F8-6E6CEB2FA954}" presName="parTx" presStyleLbl="revTx" presStyleIdx="1" presStyleCnt="3">
        <dgm:presLayoutVars>
          <dgm:chMax val="0"/>
          <dgm:chPref val="0"/>
        </dgm:presLayoutVars>
      </dgm:prSet>
      <dgm:spPr/>
    </dgm:pt>
    <dgm:pt modelId="{F305E84E-B3F1-4865-9A5F-F5847417A697}" type="pres">
      <dgm:prSet presAssocID="{53793DE5-F027-4571-B518-B4E9F1145A27}" presName="sibTrans" presStyleCnt="0"/>
      <dgm:spPr/>
    </dgm:pt>
    <dgm:pt modelId="{1DB034E1-8D12-4ABA-B67B-5C0608885547}" type="pres">
      <dgm:prSet presAssocID="{58D779E9-741A-47CB-815B-951F3191EC72}" presName="compNode" presStyleCnt="0"/>
      <dgm:spPr/>
    </dgm:pt>
    <dgm:pt modelId="{6976D0BA-6ADF-4BF8-AC45-670FC69B7C28}" type="pres">
      <dgm:prSet presAssocID="{58D779E9-741A-47CB-815B-951F3191EC72}" presName="bgRect" presStyleLbl="bgShp" presStyleIdx="2" presStyleCnt="3"/>
      <dgm:spPr/>
    </dgm:pt>
    <dgm:pt modelId="{A08433AD-9FBC-42F1-A081-F71FE346145A}" type="pres">
      <dgm:prSet presAssocID="{58D779E9-741A-47CB-815B-951F3191EC7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D87C4FD8-5CA6-4022-BEF4-253849A4F72C}" type="pres">
      <dgm:prSet presAssocID="{58D779E9-741A-47CB-815B-951F3191EC72}" presName="spaceRect" presStyleCnt="0"/>
      <dgm:spPr/>
    </dgm:pt>
    <dgm:pt modelId="{4B979FC8-E79E-446A-90DA-D0E7B707CD65}" type="pres">
      <dgm:prSet presAssocID="{58D779E9-741A-47CB-815B-951F3191EC7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3A5F72C-CBFA-4D13-8A79-9D7FD7582213}" srcId="{B3D75C7B-5B4E-4199-BB06-E7F10EEB057A}" destId="{40348899-B060-482E-A7F8-6E6CEB2FA954}" srcOrd="1" destOrd="0" parTransId="{731BFBE8-93D3-4BA3-8C65-42A50CF6FFE2}" sibTransId="{53793DE5-F027-4571-B518-B4E9F1145A27}"/>
    <dgm:cxn modelId="{06BB2237-F8C5-468B-8BB4-D08DABBF9CCE}" type="presOf" srcId="{B3D75C7B-5B4E-4199-BB06-E7F10EEB057A}" destId="{44E52A4B-BB38-49FA-824B-B3989E6AE561}" srcOrd="0" destOrd="0" presId="urn:microsoft.com/office/officeart/2018/2/layout/IconVerticalSolidList"/>
    <dgm:cxn modelId="{0E2F3047-78E3-47F0-91D0-97C3BA4CD5DE}" srcId="{B3D75C7B-5B4E-4199-BB06-E7F10EEB057A}" destId="{58D779E9-741A-47CB-815B-951F3191EC72}" srcOrd="2" destOrd="0" parTransId="{8FE56E1C-2F7C-4786-9B5F-DCFE440969CB}" sibTransId="{D7B4D5D7-A876-48C8-B183-27A5640FF713}"/>
    <dgm:cxn modelId="{C1926277-5A97-4206-BB25-959AA134F819}" type="presOf" srcId="{40348899-B060-482E-A7F8-6E6CEB2FA954}" destId="{06A57AD2-EB58-493D-9998-7352949205E2}" srcOrd="0" destOrd="0" presId="urn:microsoft.com/office/officeart/2018/2/layout/IconVerticalSolidList"/>
    <dgm:cxn modelId="{BD462281-7EF9-4C21-9B57-13F12341B64E}" type="presOf" srcId="{58D779E9-741A-47CB-815B-951F3191EC72}" destId="{4B979FC8-E79E-446A-90DA-D0E7B707CD65}" srcOrd="0" destOrd="0" presId="urn:microsoft.com/office/officeart/2018/2/layout/IconVerticalSolidList"/>
    <dgm:cxn modelId="{2DF609B0-7F4F-42E8-9D01-2A87C567747A}" type="presOf" srcId="{01181B27-7071-4C0A-9114-2F415E8B1D9B}" destId="{0235D090-A6AE-4F4A-86E5-D35904AC41FD}" srcOrd="0" destOrd="0" presId="urn:microsoft.com/office/officeart/2018/2/layout/IconVerticalSolidList"/>
    <dgm:cxn modelId="{0A6C2ED3-89F7-425B-AC06-261F52B25F4B}" srcId="{B3D75C7B-5B4E-4199-BB06-E7F10EEB057A}" destId="{01181B27-7071-4C0A-9114-2F415E8B1D9B}" srcOrd="0" destOrd="0" parTransId="{ACE04F71-39E6-4136-BDC8-C66832BAC8AD}" sibTransId="{2BA5D138-A4DC-42D6-BF79-AC7404AD7E64}"/>
    <dgm:cxn modelId="{6EE3AF4D-2181-4AD6-9558-2FE93AD1677A}" type="presParOf" srcId="{44E52A4B-BB38-49FA-824B-B3989E6AE561}" destId="{1C7AF597-5A18-4678-AAD0-B1CAC4BA0030}" srcOrd="0" destOrd="0" presId="urn:microsoft.com/office/officeart/2018/2/layout/IconVerticalSolidList"/>
    <dgm:cxn modelId="{4F06E4EF-5170-4333-800C-5A72C87FDD47}" type="presParOf" srcId="{1C7AF597-5A18-4678-AAD0-B1CAC4BA0030}" destId="{4D8F23B5-042B-4AA0-82C0-DAE72ED6E360}" srcOrd="0" destOrd="0" presId="urn:microsoft.com/office/officeart/2018/2/layout/IconVerticalSolidList"/>
    <dgm:cxn modelId="{885B51C9-26D4-4107-873D-D08C10945665}" type="presParOf" srcId="{1C7AF597-5A18-4678-AAD0-B1CAC4BA0030}" destId="{3D8E1FE8-3318-4E9C-9217-21E5CF221DAF}" srcOrd="1" destOrd="0" presId="urn:microsoft.com/office/officeart/2018/2/layout/IconVerticalSolidList"/>
    <dgm:cxn modelId="{49732E32-3BB4-4160-BFCC-09D4F183ED81}" type="presParOf" srcId="{1C7AF597-5A18-4678-AAD0-B1CAC4BA0030}" destId="{451390C2-40DB-408F-A746-B95D5BEB41B4}" srcOrd="2" destOrd="0" presId="urn:microsoft.com/office/officeart/2018/2/layout/IconVerticalSolidList"/>
    <dgm:cxn modelId="{9036C627-3387-40EF-B351-C53A4B4F390F}" type="presParOf" srcId="{1C7AF597-5A18-4678-AAD0-B1CAC4BA0030}" destId="{0235D090-A6AE-4F4A-86E5-D35904AC41FD}" srcOrd="3" destOrd="0" presId="urn:microsoft.com/office/officeart/2018/2/layout/IconVerticalSolidList"/>
    <dgm:cxn modelId="{EE3751B6-A057-4820-AC02-22BA2799254D}" type="presParOf" srcId="{44E52A4B-BB38-49FA-824B-B3989E6AE561}" destId="{CA971C3E-910E-4A2F-B4AC-A7097A576DF1}" srcOrd="1" destOrd="0" presId="urn:microsoft.com/office/officeart/2018/2/layout/IconVerticalSolidList"/>
    <dgm:cxn modelId="{1E334E7A-09E0-4F8E-A483-F66FFB21E113}" type="presParOf" srcId="{44E52A4B-BB38-49FA-824B-B3989E6AE561}" destId="{ACEDDEC0-6917-4463-A01F-17B6850EB95A}" srcOrd="2" destOrd="0" presId="urn:microsoft.com/office/officeart/2018/2/layout/IconVerticalSolidList"/>
    <dgm:cxn modelId="{15DB44DA-894E-4996-9E98-B109EFAC12E4}" type="presParOf" srcId="{ACEDDEC0-6917-4463-A01F-17B6850EB95A}" destId="{80DE780D-1D47-4045-A28A-78387A79B76D}" srcOrd="0" destOrd="0" presId="urn:microsoft.com/office/officeart/2018/2/layout/IconVerticalSolidList"/>
    <dgm:cxn modelId="{45B8FEA4-105E-4D35-A799-B4349146233D}" type="presParOf" srcId="{ACEDDEC0-6917-4463-A01F-17B6850EB95A}" destId="{7CD316CD-5F92-415F-98A0-92447F0B3E8B}" srcOrd="1" destOrd="0" presId="urn:microsoft.com/office/officeart/2018/2/layout/IconVerticalSolidList"/>
    <dgm:cxn modelId="{137FEB41-9FDF-4776-8E3C-2983F06521BA}" type="presParOf" srcId="{ACEDDEC0-6917-4463-A01F-17B6850EB95A}" destId="{0B0E20DA-ADA0-45D6-8CAC-E17FAE5F7662}" srcOrd="2" destOrd="0" presId="urn:microsoft.com/office/officeart/2018/2/layout/IconVerticalSolidList"/>
    <dgm:cxn modelId="{EDA129F4-1868-45CD-A2E5-A7F67ACDF4EF}" type="presParOf" srcId="{ACEDDEC0-6917-4463-A01F-17B6850EB95A}" destId="{06A57AD2-EB58-493D-9998-7352949205E2}" srcOrd="3" destOrd="0" presId="urn:microsoft.com/office/officeart/2018/2/layout/IconVerticalSolidList"/>
    <dgm:cxn modelId="{457A13F8-8652-4129-88E5-760022FA83E2}" type="presParOf" srcId="{44E52A4B-BB38-49FA-824B-B3989E6AE561}" destId="{F305E84E-B3F1-4865-9A5F-F5847417A697}" srcOrd="3" destOrd="0" presId="urn:microsoft.com/office/officeart/2018/2/layout/IconVerticalSolidList"/>
    <dgm:cxn modelId="{C82A9654-680E-4A75-B6A9-194BDF762384}" type="presParOf" srcId="{44E52A4B-BB38-49FA-824B-B3989E6AE561}" destId="{1DB034E1-8D12-4ABA-B67B-5C0608885547}" srcOrd="4" destOrd="0" presId="urn:microsoft.com/office/officeart/2018/2/layout/IconVerticalSolidList"/>
    <dgm:cxn modelId="{5A0ECF21-0CF7-4258-97B6-26E97760484A}" type="presParOf" srcId="{1DB034E1-8D12-4ABA-B67B-5C0608885547}" destId="{6976D0BA-6ADF-4BF8-AC45-670FC69B7C28}" srcOrd="0" destOrd="0" presId="urn:microsoft.com/office/officeart/2018/2/layout/IconVerticalSolidList"/>
    <dgm:cxn modelId="{646F194A-C0EE-4D7D-A081-FC85DDB0F068}" type="presParOf" srcId="{1DB034E1-8D12-4ABA-B67B-5C0608885547}" destId="{A08433AD-9FBC-42F1-A081-F71FE346145A}" srcOrd="1" destOrd="0" presId="urn:microsoft.com/office/officeart/2018/2/layout/IconVerticalSolidList"/>
    <dgm:cxn modelId="{D506BDD9-881B-48B3-A03B-214F978E94D3}" type="presParOf" srcId="{1DB034E1-8D12-4ABA-B67B-5C0608885547}" destId="{D87C4FD8-5CA6-4022-BEF4-253849A4F72C}" srcOrd="2" destOrd="0" presId="urn:microsoft.com/office/officeart/2018/2/layout/IconVerticalSolidList"/>
    <dgm:cxn modelId="{5E30FBE5-ECE6-4F2D-B194-94EDC659479D}" type="presParOf" srcId="{1DB034E1-8D12-4ABA-B67B-5C0608885547}" destId="{4B979FC8-E79E-446A-90DA-D0E7B707CD6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3D75C7B-5B4E-4199-BB06-E7F10EEB057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181B27-7071-4C0A-9114-2F415E8B1D9B}">
      <dgm:prSet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rPr>
            <a:t>Powers the water pump for irrigation. </a:t>
          </a:r>
          <a:endParaRPr lang="en-US" dirty="0"/>
        </a:p>
      </dgm:t>
    </dgm:pt>
    <dgm:pt modelId="{ACE04F71-39E6-4136-BDC8-C66832BAC8AD}" type="parTrans" cxnId="{0A6C2ED3-89F7-425B-AC06-261F52B25F4B}">
      <dgm:prSet/>
      <dgm:spPr/>
      <dgm:t>
        <a:bodyPr/>
        <a:lstStyle/>
        <a:p>
          <a:endParaRPr lang="en-US"/>
        </a:p>
      </dgm:t>
    </dgm:pt>
    <dgm:pt modelId="{2BA5D138-A4DC-42D6-BF79-AC7404AD7E64}" type="sibTrans" cxnId="{0A6C2ED3-89F7-425B-AC06-261F52B25F4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0348899-B060-482E-A7F8-6E6CEB2FA954}">
      <dgm:prSet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rPr>
            <a:t>Activated by sensor input when moisture is low. </a:t>
          </a:r>
          <a:endParaRPr lang="en-US" dirty="0"/>
        </a:p>
      </dgm:t>
    </dgm:pt>
    <dgm:pt modelId="{731BFBE8-93D3-4BA3-8C65-42A50CF6FFE2}" type="parTrans" cxnId="{13A5F72C-CBFA-4D13-8A79-9D7FD7582213}">
      <dgm:prSet/>
      <dgm:spPr/>
      <dgm:t>
        <a:bodyPr/>
        <a:lstStyle/>
        <a:p>
          <a:endParaRPr lang="en-US"/>
        </a:p>
      </dgm:t>
    </dgm:pt>
    <dgm:pt modelId="{53793DE5-F027-4571-B518-B4E9F1145A27}" type="sibTrans" cxnId="{13A5F72C-CBFA-4D13-8A79-9D7FD75822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8D779E9-741A-47CB-815B-951F3191EC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Used in automation and appliances.</a:t>
          </a:r>
        </a:p>
      </dgm:t>
    </dgm:pt>
    <dgm:pt modelId="{8FE56E1C-2F7C-4786-9B5F-DCFE440969CB}" type="parTrans" cxnId="{0E2F3047-78E3-47F0-91D0-97C3BA4CD5DE}">
      <dgm:prSet/>
      <dgm:spPr/>
      <dgm:t>
        <a:bodyPr/>
        <a:lstStyle/>
        <a:p>
          <a:endParaRPr lang="en-US"/>
        </a:p>
      </dgm:t>
    </dgm:pt>
    <dgm:pt modelId="{D7B4D5D7-A876-48C8-B183-27A5640FF713}" type="sibTrans" cxnId="{0E2F3047-78E3-47F0-91D0-97C3BA4CD5D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DD44BCD-5025-437D-AE0C-57BCF334F687}">
      <dgm:prSet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rPr>
            <a:t>Controlled by microcontroller via relays or drivers. </a:t>
          </a:r>
          <a:endParaRPr lang="en-US" dirty="0"/>
        </a:p>
      </dgm:t>
    </dgm:pt>
    <dgm:pt modelId="{0570E088-1D3C-4CE9-8198-DD465EF9A822}" type="parTrans" cxnId="{1B18A712-0F8A-4AC6-918A-A7F81C9990C3}">
      <dgm:prSet/>
      <dgm:spPr/>
      <dgm:t>
        <a:bodyPr/>
        <a:lstStyle/>
        <a:p>
          <a:endParaRPr lang="en-IN"/>
        </a:p>
      </dgm:t>
    </dgm:pt>
    <dgm:pt modelId="{E5E5A5BC-D96E-4D2B-AF01-3243571E1E55}" type="sibTrans" cxnId="{1B18A712-0F8A-4AC6-918A-A7F81C9990C3}">
      <dgm:prSet/>
      <dgm:spPr/>
      <dgm:t>
        <a:bodyPr/>
        <a:lstStyle/>
        <a:p>
          <a:endParaRPr lang="en-IN"/>
        </a:p>
      </dgm:t>
    </dgm:pt>
    <dgm:pt modelId="{F5BBD37C-6130-4202-A215-FADD67B1BA94}" type="pres">
      <dgm:prSet presAssocID="{B3D75C7B-5B4E-4199-BB06-E7F10EEB057A}" presName="root" presStyleCnt="0">
        <dgm:presLayoutVars>
          <dgm:dir/>
          <dgm:resizeHandles val="exact"/>
        </dgm:presLayoutVars>
      </dgm:prSet>
      <dgm:spPr/>
    </dgm:pt>
    <dgm:pt modelId="{A9AE6B6F-C543-4803-AE91-2CA15AD991CC}" type="pres">
      <dgm:prSet presAssocID="{01181B27-7071-4C0A-9114-2F415E8B1D9B}" presName="compNode" presStyleCnt="0"/>
      <dgm:spPr/>
    </dgm:pt>
    <dgm:pt modelId="{8789E903-F25E-4AFA-A028-5DA2CB876BCE}" type="pres">
      <dgm:prSet presAssocID="{01181B27-7071-4C0A-9114-2F415E8B1D9B}" presName="bgRect" presStyleLbl="bgShp" presStyleIdx="0" presStyleCnt="4"/>
      <dgm:spPr/>
    </dgm:pt>
    <dgm:pt modelId="{277C1CEB-DCD0-4394-BC5F-29F65ADF6DC0}" type="pres">
      <dgm:prSet presAssocID="{01181B27-7071-4C0A-9114-2F415E8B1D9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71681129-7502-45A6-94BA-68CE088DA308}" type="pres">
      <dgm:prSet presAssocID="{01181B27-7071-4C0A-9114-2F415E8B1D9B}" presName="spaceRect" presStyleCnt="0"/>
      <dgm:spPr/>
    </dgm:pt>
    <dgm:pt modelId="{613D3ACC-99FD-41BB-91F0-CFC554A84C90}" type="pres">
      <dgm:prSet presAssocID="{01181B27-7071-4C0A-9114-2F415E8B1D9B}" presName="parTx" presStyleLbl="revTx" presStyleIdx="0" presStyleCnt="4">
        <dgm:presLayoutVars>
          <dgm:chMax val="0"/>
          <dgm:chPref val="0"/>
        </dgm:presLayoutVars>
      </dgm:prSet>
      <dgm:spPr/>
    </dgm:pt>
    <dgm:pt modelId="{DAFCB746-95F3-46FA-85D1-1266CB3D26B7}" type="pres">
      <dgm:prSet presAssocID="{2BA5D138-A4DC-42D6-BF79-AC7404AD7E64}" presName="sibTrans" presStyleCnt="0"/>
      <dgm:spPr/>
    </dgm:pt>
    <dgm:pt modelId="{9B4D1296-3886-41DC-9D05-3FE0BA851693}" type="pres">
      <dgm:prSet presAssocID="{40348899-B060-482E-A7F8-6E6CEB2FA954}" presName="compNode" presStyleCnt="0"/>
      <dgm:spPr/>
    </dgm:pt>
    <dgm:pt modelId="{39513ED2-0794-4E59-B62C-579F9B5F024F}" type="pres">
      <dgm:prSet presAssocID="{40348899-B060-482E-A7F8-6E6CEB2FA954}" presName="bgRect" presStyleLbl="bgShp" presStyleIdx="1" presStyleCnt="4"/>
      <dgm:spPr/>
    </dgm:pt>
    <dgm:pt modelId="{10021A97-B1E3-4835-B7CD-4B98B44AEFB3}" type="pres">
      <dgm:prSet presAssocID="{40348899-B060-482E-A7F8-6E6CEB2FA9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BA115FD7-8552-41FB-B6AA-A538D52817EC}" type="pres">
      <dgm:prSet presAssocID="{40348899-B060-482E-A7F8-6E6CEB2FA954}" presName="spaceRect" presStyleCnt="0"/>
      <dgm:spPr/>
    </dgm:pt>
    <dgm:pt modelId="{B6AB7454-6DAF-49B9-8DB4-33BF427FCA10}" type="pres">
      <dgm:prSet presAssocID="{40348899-B060-482E-A7F8-6E6CEB2FA954}" presName="parTx" presStyleLbl="revTx" presStyleIdx="1" presStyleCnt="4">
        <dgm:presLayoutVars>
          <dgm:chMax val="0"/>
          <dgm:chPref val="0"/>
        </dgm:presLayoutVars>
      </dgm:prSet>
      <dgm:spPr/>
    </dgm:pt>
    <dgm:pt modelId="{6C244DA1-5AC0-48F7-B6A5-BD7CF2A0FF40}" type="pres">
      <dgm:prSet presAssocID="{53793DE5-F027-4571-B518-B4E9F1145A27}" presName="sibTrans" presStyleCnt="0"/>
      <dgm:spPr/>
    </dgm:pt>
    <dgm:pt modelId="{671C01C2-3921-49B7-B761-C8643D8476BD}" type="pres">
      <dgm:prSet presAssocID="{58D779E9-741A-47CB-815B-951F3191EC72}" presName="compNode" presStyleCnt="0"/>
      <dgm:spPr/>
    </dgm:pt>
    <dgm:pt modelId="{EF944FFB-6751-4DA8-A1E3-B25617ACC360}" type="pres">
      <dgm:prSet presAssocID="{58D779E9-741A-47CB-815B-951F3191EC72}" presName="bgRect" presStyleLbl="bgShp" presStyleIdx="2" presStyleCnt="4"/>
      <dgm:spPr/>
    </dgm:pt>
    <dgm:pt modelId="{4694B3C1-183E-4F78-A074-906B03AEB62F}" type="pres">
      <dgm:prSet presAssocID="{58D779E9-741A-47CB-815B-951F3191EC7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1356DFD-819B-4247-A1F1-A9FAEA7BABCB}" type="pres">
      <dgm:prSet presAssocID="{58D779E9-741A-47CB-815B-951F3191EC72}" presName="spaceRect" presStyleCnt="0"/>
      <dgm:spPr/>
    </dgm:pt>
    <dgm:pt modelId="{054B2838-986E-4EB2-B216-79AC8E88E935}" type="pres">
      <dgm:prSet presAssocID="{58D779E9-741A-47CB-815B-951F3191EC72}" presName="parTx" presStyleLbl="revTx" presStyleIdx="2" presStyleCnt="4">
        <dgm:presLayoutVars>
          <dgm:chMax val="0"/>
          <dgm:chPref val="0"/>
        </dgm:presLayoutVars>
      </dgm:prSet>
      <dgm:spPr/>
    </dgm:pt>
    <dgm:pt modelId="{1A99123B-EC2F-4B2F-9C4E-F492FBFF30B3}" type="pres">
      <dgm:prSet presAssocID="{D7B4D5D7-A876-48C8-B183-27A5640FF713}" presName="sibTrans" presStyleCnt="0"/>
      <dgm:spPr/>
    </dgm:pt>
    <dgm:pt modelId="{811D888B-B06D-4BED-90E9-B025063D40C6}" type="pres">
      <dgm:prSet presAssocID="{7DD44BCD-5025-437D-AE0C-57BCF334F687}" presName="compNode" presStyleCnt="0"/>
      <dgm:spPr/>
    </dgm:pt>
    <dgm:pt modelId="{B8229FD4-3362-4F30-9BB8-5DFA922EA65E}" type="pres">
      <dgm:prSet presAssocID="{7DD44BCD-5025-437D-AE0C-57BCF334F687}" presName="bgRect" presStyleLbl="bgShp" presStyleIdx="3" presStyleCnt="4"/>
      <dgm:spPr/>
    </dgm:pt>
    <dgm:pt modelId="{BB8B8435-29A0-4538-B069-653ADB58BDF9}" type="pres">
      <dgm:prSet presAssocID="{7DD44BCD-5025-437D-AE0C-57BCF334F68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225D0DA-6297-4A41-AAE6-58E9BEA99B5D}" type="pres">
      <dgm:prSet presAssocID="{7DD44BCD-5025-437D-AE0C-57BCF334F687}" presName="spaceRect" presStyleCnt="0"/>
      <dgm:spPr/>
    </dgm:pt>
    <dgm:pt modelId="{707CEAC5-E160-4915-AFEF-C0AAE41362D7}" type="pres">
      <dgm:prSet presAssocID="{7DD44BCD-5025-437D-AE0C-57BCF334F68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B18A712-0F8A-4AC6-918A-A7F81C9990C3}" srcId="{B3D75C7B-5B4E-4199-BB06-E7F10EEB057A}" destId="{7DD44BCD-5025-437D-AE0C-57BCF334F687}" srcOrd="3" destOrd="0" parTransId="{0570E088-1D3C-4CE9-8198-DD465EF9A822}" sibTransId="{E5E5A5BC-D96E-4D2B-AF01-3243571E1E55}"/>
    <dgm:cxn modelId="{13A5F72C-CBFA-4D13-8A79-9D7FD7582213}" srcId="{B3D75C7B-5B4E-4199-BB06-E7F10EEB057A}" destId="{40348899-B060-482E-A7F8-6E6CEB2FA954}" srcOrd="1" destOrd="0" parTransId="{731BFBE8-93D3-4BA3-8C65-42A50CF6FFE2}" sibTransId="{53793DE5-F027-4571-B518-B4E9F1145A27}"/>
    <dgm:cxn modelId="{6EB01462-BF3B-438A-9EB8-AB3415C007BA}" type="presOf" srcId="{01181B27-7071-4C0A-9114-2F415E8B1D9B}" destId="{613D3ACC-99FD-41BB-91F0-CFC554A84C90}" srcOrd="0" destOrd="0" presId="urn:microsoft.com/office/officeart/2018/2/layout/IconVerticalSolidList"/>
    <dgm:cxn modelId="{E2D0CC45-9186-49F8-8CCF-AE9173ADBB0E}" type="presOf" srcId="{58D779E9-741A-47CB-815B-951F3191EC72}" destId="{054B2838-986E-4EB2-B216-79AC8E88E935}" srcOrd="0" destOrd="0" presId="urn:microsoft.com/office/officeart/2018/2/layout/IconVerticalSolidList"/>
    <dgm:cxn modelId="{0E2F3047-78E3-47F0-91D0-97C3BA4CD5DE}" srcId="{B3D75C7B-5B4E-4199-BB06-E7F10EEB057A}" destId="{58D779E9-741A-47CB-815B-951F3191EC72}" srcOrd="2" destOrd="0" parTransId="{8FE56E1C-2F7C-4786-9B5F-DCFE440969CB}" sibTransId="{D7B4D5D7-A876-48C8-B183-27A5640FF713}"/>
    <dgm:cxn modelId="{E60E29A6-9AAE-4B4F-9CA3-884F86201684}" type="presOf" srcId="{7DD44BCD-5025-437D-AE0C-57BCF334F687}" destId="{707CEAC5-E160-4915-AFEF-C0AAE41362D7}" srcOrd="0" destOrd="0" presId="urn:microsoft.com/office/officeart/2018/2/layout/IconVerticalSolidList"/>
    <dgm:cxn modelId="{021697AC-6DA8-463B-A124-8774518DC176}" type="presOf" srcId="{B3D75C7B-5B4E-4199-BB06-E7F10EEB057A}" destId="{F5BBD37C-6130-4202-A215-FADD67B1BA94}" srcOrd="0" destOrd="0" presId="urn:microsoft.com/office/officeart/2018/2/layout/IconVerticalSolidList"/>
    <dgm:cxn modelId="{483189B4-1560-42DB-B404-AA033BF3148D}" type="presOf" srcId="{40348899-B060-482E-A7F8-6E6CEB2FA954}" destId="{B6AB7454-6DAF-49B9-8DB4-33BF427FCA10}" srcOrd="0" destOrd="0" presId="urn:microsoft.com/office/officeart/2018/2/layout/IconVerticalSolidList"/>
    <dgm:cxn modelId="{0A6C2ED3-89F7-425B-AC06-261F52B25F4B}" srcId="{B3D75C7B-5B4E-4199-BB06-E7F10EEB057A}" destId="{01181B27-7071-4C0A-9114-2F415E8B1D9B}" srcOrd="0" destOrd="0" parTransId="{ACE04F71-39E6-4136-BDC8-C66832BAC8AD}" sibTransId="{2BA5D138-A4DC-42D6-BF79-AC7404AD7E64}"/>
    <dgm:cxn modelId="{83CAEBFA-51C2-4994-B8C9-B3981C7924F1}" type="presParOf" srcId="{F5BBD37C-6130-4202-A215-FADD67B1BA94}" destId="{A9AE6B6F-C543-4803-AE91-2CA15AD991CC}" srcOrd="0" destOrd="0" presId="urn:microsoft.com/office/officeart/2018/2/layout/IconVerticalSolidList"/>
    <dgm:cxn modelId="{82242FF7-7490-47FB-8DF9-C56C8D8A3FF2}" type="presParOf" srcId="{A9AE6B6F-C543-4803-AE91-2CA15AD991CC}" destId="{8789E903-F25E-4AFA-A028-5DA2CB876BCE}" srcOrd="0" destOrd="0" presId="urn:microsoft.com/office/officeart/2018/2/layout/IconVerticalSolidList"/>
    <dgm:cxn modelId="{3EE182DE-307E-44FF-908B-EA7853390E65}" type="presParOf" srcId="{A9AE6B6F-C543-4803-AE91-2CA15AD991CC}" destId="{277C1CEB-DCD0-4394-BC5F-29F65ADF6DC0}" srcOrd="1" destOrd="0" presId="urn:microsoft.com/office/officeart/2018/2/layout/IconVerticalSolidList"/>
    <dgm:cxn modelId="{024151D2-B6F5-40CC-A0BF-6167C8F8473F}" type="presParOf" srcId="{A9AE6B6F-C543-4803-AE91-2CA15AD991CC}" destId="{71681129-7502-45A6-94BA-68CE088DA308}" srcOrd="2" destOrd="0" presId="urn:microsoft.com/office/officeart/2018/2/layout/IconVerticalSolidList"/>
    <dgm:cxn modelId="{35602FF0-94AA-447A-905E-51AAFC97F2DE}" type="presParOf" srcId="{A9AE6B6F-C543-4803-AE91-2CA15AD991CC}" destId="{613D3ACC-99FD-41BB-91F0-CFC554A84C90}" srcOrd="3" destOrd="0" presId="urn:microsoft.com/office/officeart/2018/2/layout/IconVerticalSolidList"/>
    <dgm:cxn modelId="{07AA5A88-2C0E-470C-93E5-50F0B66D89DA}" type="presParOf" srcId="{F5BBD37C-6130-4202-A215-FADD67B1BA94}" destId="{DAFCB746-95F3-46FA-85D1-1266CB3D26B7}" srcOrd="1" destOrd="0" presId="urn:microsoft.com/office/officeart/2018/2/layout/IconVerticalSolidList"/>
    <dgm:cxn modelId="{F9A3B0E8-6EF0-40E3-9482-3132AA2C692C}" type="presParOf" srcId="{F5BBD37C-6130-4202-A215-FADD67B1BA94}" destId="{9B4D1296-3886-41DC-9D05-3FE0BA851693}" srcOrd="2" destOrd="0" presId="urn:microsoft.com/office/officeart/2018/2/layout/IconVerticalSolidList"/>
    <dgm:cxn modelId="{327FF174-4E35-4CBF-BAF0-D6F5D79113EB}" type="presParOf" srcId="{9B4D1296-3886-41DC-9D05-3FE0BA851693}" destId="{39513ED2-0794-4E59-B62C-579F9B5F024F}" srcOrd="0" destOrd="0" presId="urn:microsoft.com/office/officeart/2018/2/layout/IconVerticalSolidList"/>
    <dgm:cxn modelId="{A619F0B2-9B6A-4071-82F0-03E9A92C7AEE}" type="presParOf" srcId="{9B4D1296-3886-41DC-9D05-3FE0BA851693}" destId="{10021A97-B1E3-4835-B7CD-4B98B44AEFB3}" srcOrd="1" destOrd="0" presId="urn:microsoft.com/office/officeart/2018/2/layout/IconVerticalSolidList"/>
    <dgm:cxn modelId="{194A52E5-B428-4051-88E6-95C37317EF87}" type="presParOf" srcId="{9B4D1296-3886-41DC-9D05-3FE0BA851693}" destId="{BA115FD7-8552-41FB-B6AA-A538D52817EC}" srcOrd="2" destOrd="0" presId="urn:microsoft.com/office/officeart/2018/2/layout/IconVerticalSolidList"/>
    <dgm:cxn modelId="{378C5AA4-D4D9-4AA1-B25F-135ACE07617B}" type="presParOf" srcId="{9B4D1296-3886-41DC-9D05-3FE0BA851693}" destId="{B6AB7454-6DAF-49B9-8DB4-33BF427FCA10}" srcOrd="3" destOrd="0" presId="urn:microsoft.com/office/officeart/2018/2/layout/IconVerticalSolidList"/>
    <dgm:cxn modelId="{86EDD95C-9BE6-4FE1-A026-822596D924FD}" type="presParOf" srcId="{F5BBD37C-6130-4202-A215-FADD67B1BA94}" destId="{6C244DA1-5AC0-48F7-B6A5-BD7CF2A0FF40}" srcOrd="3" destOrd="0" presId="urn:microsoft.com/office/officeart/2018/2/layout/IconVerticalSolidList"/>
    <dgm:cxn modelId="{B9275952-7463-4BE3-B5C9-68C2D50E16D1}" type="presParOf" srcId="{F5BBD37C-6130-4202-A215-FADD67B1BA94}" destId="{671C01C2-3921-49B7-B761-C8643D8476BD}" srcOrd="4" destOrd="0" presId="urn:microsoft.com/office/officeart/2018/2/layout/IconVerticalSolidList"/>
    <dgm:cxn modelId="{0AD3B246-BA8D-4756-854C-1D6244B0668F}" type="presParOf" srcId="{671C01C2-3921-49B7-B761-C8643D8476BD}" destId="{EF944FFB-6751-4DA8-A1E3-B25617ACC360}" srcOrd="0" destOrd="0" presId="urn:microsoft.com/office/officeart/2018/2/layout/IconVerticalSolidList"/>
    <dgm:cxn modelId="{0E0344C7-4768-4615-A358-88327D7947C3}" type="presParOf" srcId="{671C01C2-3921-49B7-B761-C8643D8476BD}" destId="{4694B3C1-183E-4F78-A074-906B03AEB62F}" srcOrd="1" destOrd="0" presId="urn:microsoft.com/office/officeart/2018/2/layout/IconVerticalSolidList"/>
    <dgm:cxn modelId="{BCB243EC-CB79-496F-8A5E-76736BC4D39F}" type="presParOf" srcId="{671C01C2-3921-49B7-B761-C8643D8476BD}" destId="{91356DFD-819B-4247-A1F1-A9FAEA7BABCB}" srcOrd="2" destOrd="0" presId="urn:microsoft.com/office/officeart/2018/2/layout/IconVerticalSolidList"/>
    <dgm:cxn modelId="{A14A766E-0799-4CC8-B0AD-487760B6FEC6}" type="presParOf" srcId="{671C01C2-3921-49B7-B761-C8643D8476BD}" destId="{054B2838-986E-4EB2-B216-79AC8E88E935}" srcOrd="3" destOrd="0" presId="urn:microsoft.com/office/officeart/2018/2/layout/IconVerticalSolidList"/>
    <dgm:cxn modelId="{14075DEB-32C1-4974-8BCB-8201BD9A579A}" type="presParOf" srcId="{F5BBD37C-6130-4202-A215-FADD67B1BA94}" destId="{1A99123B-EC2F-4B2F-9C4E-F492FBFF30B3}" srcOrd="5" destOrd="0" presId="urn:microsoft.com/office/officeart/2018/2/layout/IconVerticalSolidList"/>
    <dgm:cxn modelId="{A060F71C-A250-4565-83B6-D68AF17A2EA4}" type="presParOf" srcId="{F5BBD37C-6130-4202-A215-FADD67B1BA94}" destId="{811D888B-B06D-4BED-90E9-B025063D40C6}" srcOrd="6" destOrd="0" presId="urn:microsoft.com/office/officeart/2018/2/layout/IconVerticalSolidList"/>
    <dgm:cxn modelId="{67D2208F-6BDE-4385-8935-B27DBAB8EDCF}" type="presParOf" srcId="{811D888B-B06D-4BED-90E9-B025063D40C6}" destId="{B8229FD4-3362-4F30-9BB8-5DFA922EA65E}" srcOrd="0" destOrd="0" presId="urn:microsoft.com/office/officeart/2018/2/layout/IconVerticalSolidList"/>
    <dgm:cxn modelId="{F3F118D6-CB10-4CD8-AEEF-F2EAE3D5CBD4}" type="presParOf" srcId="{811D888B-B06D-4BED-90E9-B025063D40C6}" destId="{BB8B8435-29A0-4538-B069-653ADB58BDF9}" srcOrd="1" destOrd="0" presId="urn:microsoft.com/office/officeart/2018/2/layout/IconVerticalSolidList"/>
    <dgm:cxn modelId="{ECD3CC86-5906-4ACF-BC62-25D644D510D3}" type="presParOf" srcId="{811D888B-B06D-4BED-90E9-B025063D40C6}" destId="{B225D0DA-6297-4A41-AAE6-58E9BEA99B5D}" srcOrd="2" destOrd="0" presId="urn:microsoft.com/office/officeart/2018/2/layout/IconVerticalSolidList"/>
    <dgm:cxn modelId="{A98D712A-2020-45DD-890F-6B2375D2BFA0}" type="presParOf" srcId="{811D888B-B06D-4BED-90E9-B025063D40C6}" destId="{707CEAC5-E160-4915-AFEF-C0AAE41362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303CAC-2506-4A5A-ABF6-066E89FDA7C4}" type="doc">
      <dgm:prSet loTypeId="urn:microsoft.com/office/officeart/2005/8/layout/vProcess5" loCatId="process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53B6F56D-F225-4E56-AB2E-48F7E7EE0BCA}">
      <dgm:prSet custT="1"/>
      <dgm:spPr/>
      <dgm:t>
        <a:bodyPr/>
        <a:lstStyle/>
        <a:p>
          <a:r>
            <a:rPr lang="en-US" sz="1600" b="0" i="0" baseline="0" dirty="0"/>
            <a:t>The </a:t>
          </a:r>
          <a:r>
            <a:rPr lang="en-US" sz="1600" b="1" i="0" baseline="0" dirty="0"/>
            <a:t>Arduino Uno</a:t>
          </a:r>
          <a:r>
            <a:rPr lang="en-US" sz="1600" b="0" i="0" baseline="0" dirty="0"/>
            <a:t> is used to control the motor, and it is programmed using the </a:t>
          </a:r>
          <a:r>
            <a:rPr lang="en-US" sz="1600" b="1" i="0" baseline="0" dirty="0"/>
            <a:t>Arduino IDE</a:t>
          </a:r>
          <a:r>
            <a:rPr lang="en-US" sz="1600" b="0" i="0" baseline="0" dirty="0"/>
            <a:t> to manage the system's operation. </a:t>
          </a:r>
          <a:endParaRPr lang="en-US" sz="1600" dirty="0"/>
        </a:p>
      </dgm:t>
    </dgm:pt>
    <dgm:pt modelId="{6720483D-6784-47D8-A5DA-572ED8EA3FE3}" type="parTrans" cxnId="{9702D52D-A651-4C3D-B1E8-6FC35AD151D0}">
      <dgm:prSet/>
      <dgm:spPr/>
      <dgm:t>
        <a:bodyPr/>
        <a:lstStyle/>
        <a:p>
          <a:endParaRPr lang="en-US"/>
        </a:p>
      </dgm:t>
    </dgm:pt>
    <dgm:pt modelId="{81E60577-8DAA-49F1-A389-B00519EFC446}" type="sibTrans" cxnId="{9702D52D-A651-4C3D-B1E8-6FC35AD151D0}">
      <dgm:prSet/>
      <dgm:spPr/>
      <dgm:t>
        <a:bodyPr/>
        <a:lstStyle/>
        <a:p>
          <a:endParaRPr lang="en-US"/>
        </a:p>
      </dgm:t>
    </dgm:pt>
    <dgm:pt modelId="{E1F20AAE-E5E1-4753-A333-ACB8328DA3E4}">
      <dgm:prSet custT="1"/>
      <dgm:spPr/>
      <dgm:t>
        <a:bodyPr/>
        <a:lstStyle/>
        <a:p>
          <a:r>
            <a:rPr lang="en-US" sz="1600" b="0" i="0" baseline="0" dirty="0"/>
            <a:t>The </a:t>
          </a:r>
          <a:r>
            <a:rPr lang="en-US" sz="1600" b="1" i="0" baseline="0" dirty="0"/>
            <a:t>moisture sensor</a:t>
          </a:r>
          <a:r>
            <a:rPr lang="en-US" sz="1600" b="0" i="0" baseline="0" dirty="0"/>
            <a:t> continuously monitors the soil’s moisture level and sends a signal to the Arduino when watering is required </a:t>
          </a:r>
          <a:endParaRPr lang="en-US" sz="1600" dirty="0"/>
        </a:p>
      </dgm:t>
    </dgm:pt>
    <dgm:pt modelId="{8FEB8A61-E7DD-4AEE-A7FD-2898CD75BE8B}" type="parTrans" cxnId="{5D1AFCD0-DFA2-4B56-92E9-C08BE558FDEA}">
      <dgm:prSet/>
      <dgm:spPr/>
      <dgm:t>
        <a:bodyPr/>
        <a:lstStyle/>
        <a:p>
          <a:endParaRPr lang="en-US"/>
        </a:p>
      </dgm:t>
    </dgm:pt>
    <dgm:pt modelId="{5FA31F29-1E93-4BFC-B204-358794D1E5C7}" type="sibTrans" cxnId="{5D1AFCD0-DFA2-4B56-92E9-C08BE558FDEA}">
      <dgm:prSet/>
      <dgm:spPr/>
      <dgm:t>
        <a:bodyPr/>
        <a:lstStyle/>
        <a:p>
          <a:endParaRPr lang="en-US"/>
        </a:p>
      </dgm:t>
    </dgm:pt>
    <dgm:pt modelId="{ED36C2F9-B847-44E4-A8C0-3685D0F145C5}">
      <dgm:prSet custT="1"/>
      <dgm:spPr/>
      <dgm:t>
        <a:bodyPr/>
        <a:lstStyle/>
        <a:p>
          <a:r>
            <a:rPr lang="en-US" sz="1600" b="0" i="0" baseline="0"/>
            <a:t>The </a:t>
          </a:r>
          <a:r>
            <a:rPr lang="en-US" sz="1600" b="1" i="0" baseline="0"/>
            <a:t>Arduino</a:t>
          </a:r>
          <a:r>
            <a:rPr lang="en-US" sz="1600" b="0" i="0" baseline="0"/>
            <a:t> processes the moisture data and activates or deactivates the </a:t>
          </a:r>
          <a:r>
            <a:rPr lang="en-US" sz="1600" b="1" i="0" baseline="0"/>
            <a:t>relay driver circuit</a:t>
          </a:r>
          <a:r>
            <a:rPr lang="en-US" sz="1600" b="0" i="0" baseline="0"/>
            <a:t> based on the moisture level. </a:t>
          </a:r>
          <a:endParaRPr lang="en-US" sz="1600"/>
        </a:p>
      </dgm:t>
    </dgm:pt>
    <dgm:pt modelId="{6E04D0E7-7966-498E-AF51-F6955FF8EFC6}" type="parTrans" cxnId="{4C5428D9-4F38-47D2-9475-DEB60BEB536A}">
      <dgm:prSet/>
      <dgm:spPr/>
      <dgm:t>
        <a:bodyPr/>
        <a:lstStyle/>
        <a:p>
          <a:endParaRPr lang="en-US"/>
        </a:p>
      </dgm:t>
    </dgm:pt>
    <dgm:pt modelId="{7E7F96AB-B61B-463A-BCA2-677A8C54D1B5}" type="sibTrans" cxnId="{4C5428D9-4F38-47D2-9475-DEB60BEB536A}">
      <dgm:prSet/>
      <dgm:spPr/>
      <dgm:t>
        <a:bodyPr/>
        <a:lstStyle/>
        <a:p>
          <a:endParaRPr lang="en-US"/>
        </a:p>
      </dgm:t>
    </dgm:pt>
    <dgm:pt modelId="{C497BCD3-7EDA-4E1A-BB48-7185BC21E974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600" b="0" i="0" baseline="0" dirty="0"/>
            <a:t>The </a:t>
          </a:r>
          <a:r>
            <a:rPr lang="en-US" sz="1600" b="1" i="0" baseline="0" dirty="0"/>
            <a:t>relay circuit</a:t>
          </a:r>
          <a:r>
            <a:rPr lang="en-US" sz="1600" b="0" i="0" baseline="0" dirty="0"/>
            <a:t> regulates the </a:t>
          </a:r>
          <a:r>
            <a:rPr lang="en-US" sz="1600" b="1" i="0" baseline="0" dirty="0"/>
            <a:t>water pump</a:t>
          </a:r>
          <a:r>
            <a:rPr lang="en-US" sz="1600" b="0" i="0" baseline="0" dirty="0"/>
            <a:t>, which supplies water to the plants when activated. </a:t>
          </a:r>
          <a:endParaRPr lang="en-US" sz="1600" dirty="0"/>
        </a:p>
      </dgm:t>
    </dgm:pt>
    <dgm:pt modelId="{8C7C512E-8178-4FBF-B801-7F9D9A1D68D5}" type="parTrans" cxnId="{852CB6A6-8D5E-47F2-BE19-97472A561616}">
      <dgm:prSet/>
      <dgm:spPr/>
      <dgm:t>
        <a:bodyPr/>
        <a:lstStyle/>
        <a:p>
          <a:endParaRPr lang="en-US"/>
        </a:p>
      </dgm:t>
    </dgm:pt>
    <dgm:pt modelId="{BF236953-544A-4B24-8AB4-21E4DF580DDF}" type="sibTrans" cxnId="{852CB6A6-8D5E-47F2-BE19-97472A561616}">
      <dgm:prSet/>
      <dgm:spPr/>
      <dgm:t>
        <a:bodyPr/>
        <a:lstStyle/>
        <a:p>
          <a:endParaRPr lang="en-US"/>
        </a:p>
      </dgm:t>
    </dgm:pt>
    <dgm:pt modelId="{55DCBE15-E0EA-4DF9-BBD7-81907273C3E7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600" b="0" i="0" baseline="0"/>
            <a:t>The </a:t>
          </a:r>
          <a:r>
            <a:rPr lang="en-US" sz="1600" b="1" i="0" baseline="0"/>
            <a:t>LCD</a:t>
          </a:r>
          <a:r>
            <a:rPr lang="en-US" sz="1600" b="0" i="0" baseline="0"/>
            <a:t> displays real-time system information, including the current moisture levels and pump status. </a:t>
          </a:r>
          <a:endParaRPr lang="en-US" sz="1600"/>
        </a:p>
      </dgm:t>
    </dgm:pt>
    <dgm:pt modelId="{2E0CE1BC-234E-4E64-9370-6801EA375178}" type="parTrans" cxnId="{C5AE177B-EEB3-4D1D-A41D-A56A9252E45C}">
      <dgm:prSet/>
      <dgm:spPr/>
      <dgm:t>
        <a:bodyPr/>
        <a:lstStyle/>
        <a:p>
          <a:endParaRPr lang="en-US"/>
        </a:p>
      </dgm:t>
    </dgm:pt>
    <dgm:pt modelId="{9D5E98F2-6C30-4F8E-9BD8-868DCD8EBA06}" type="sibTrans" cxnId="{C5AE177B-EEB3-4D1D-A41D-A56A9252E45C}">
      <dgm:prSet/>
      <dgm:spPr/>
      <dgm:t>
        <a:bodyPr/>
        <a:lstStyle/>
        <a:p>
          <a:endParaRPr lang="en-US"/>
        </a:p>
      </dgm:t>
    </dgm:pt>
    <dgm:pt modelId="{EC050964-B3DE-4779-9920-67995A1ABC7E}" type="pres">
      <dgm:prSet presAssocID="{79303CAC-2506-4A5A-ABF6-066E89FDA7C4}" presName="outerComposite" presStyleCnt="0">
        <dgm:presLayoutVars>
          <dgm:chMax val="5"/>
          <dgm:dir/>
          <dgm:resizeHandles val="exact"/>
        </dgm:presLayoutVars>
      </dgm:prSet>
      <dgm:spPr/>
    </dgm:pt>
    <dgm:pt modelId="{326F4996-A8B5-4D39-B7E0-961B65D5E75B}" type="pres">
      <dgm:prSet presAssocID="{79303CAC-2506-4A5A-ABF6-066E89FDA7C4}" presName="dummyMaxCanvas" presStyleCnt="0">
        <dgm:presLayoutVars/>
      </dgm:prSet>
      <dgm:spPr/>
    </dgm:pt>
    <dgm:pt modelId="{90CE83E5-24F5-4DDA-BF2B-851A6099D54D}" type="pres">
      <dgm:prSet presAssocID="{79303CAC-2506-4A5A-ABF6-066E89FDA7C4}" presName="FiveNodes_1" presStyleLbl="node1" presStyleIdx="0" presStyleCnt="5">
        <dgm:presLayoutVars>
          <dgm:bulletEnabled val="1"/>
        </dgm:presLayoutVars>
      </dgm:prSet>
      <dgm:spPr/>
    </dgm:pt>
    <dgm:pt modelId="{ECF19A3C-F294-4F70-ACED-54E75B8C1E8A}" type="pres">
      <dgm:prSet presAssocID="{79303CAC-2506-4A5A-ABF6-066E89FDA7C4}" presName="FiveNodes_2" presStyleLbl="node1" presStyleIdx="1" presStyleCnt="5">
        <dgm:presLayoutVars>
          <dgm:bulletEnabled val="1"/>
        </dgm:presLayoutVars>
      </dgm:prSet>
      <dgm:spPr/>
    </dgm:pt>
    <dgm:pt modelId="{D7A5DFCC-C64B-45FF-B7BA-5A41FB69CE83}" type="pres">
      <dgm:prSet presAssocID="{79303CAC-2506-4A5A-ABF6-066E89FDA7C4}" presName="FiveNodes_3" presStyleLbl="node1" presStyleIdx="2" presStyleCnt="5">
        <dgm:presLayoutVars>
          <dgm:bulletEnabled val="1"/>
        </dgm:presLayoutVars>
      </dgm:prSet>
      <dgm:spPr/>
    </dgm:pt>
    <dgm:pt modelId="{B99A7638-CDEA-4EC6-BA99-63D7809CF870}" type="pres">
      <dgm:prSet presAssocID="{79303CAC-2506-4A5A-ABF6-066E89FDA7C4}" presName="FiveNodes_4" presStyleLbl="node1" presStyleIdx="3" presStyleCnt="5">
        <dgm:presLayoutVars>
          <dgm:bulletEnabled val="1"/>
        </dgm:presLayoutVars>
      </dgm:prSet>
      <dgm:spPr/>
    </dgm:pt>
    <dgm:pt modelId="{63862104-E9AF-4233-9231-A07F75494572}" type="pres">
      <dgm:prSet presAssocID="{79303CAC-2506-4A5A-ABF6-066E89FDA7C4}" presName="FiveNodes_5" presStyleLbl="node1" presStyleIdx="4" presStyleCnt="5">
        <dgm:presLayoutVars>
          <dgm:bulletEnabled val="1"/>
        </dgm:presLayoutVars>
      </dgm:prSet>
      <dgm:spPr/>
    </dgm:pt>
    <dgm:pt modelId="{5DDD72AA-B8F5-4074-BA49-7024DF263B36}" type="pres">
      <dgm:prSet presAssocID="{79303CAC-2506-4A5A-ABF6-066E89FDA7C4}" presName="FiveConn_1-2" presStyleLbl="fgAccFollowNode1" presStyleIdx="0" presStyleCnt="4">
        <dgm:presLayoutVars>
          <dgm:bulletEnabled val="1"/>
        </dgm:presLayoutVars>
      </dgm:prSet>
      <dgm:spPr/>
    </dgm:pt>
    <dgm:pt modelId="{6A806BF2-B9D9-4AFE-BF2E-0D68FB26D9A8}" type="pres">
      <dgm:prSet presAssocID="{79303CAC-2506-4A5A-ABF6-066E89FDA7C4}" presName="FiveConn_2-3" presStyleLbl="fgAccFollowNode1" presStyleIdx="1" presStyleCnt="4">
        <dgm:presLayoutVars>
          <dgm:bulletEnabled val="1"/>
        </dgm:presLayoutVars>
      </dgm:prSet>
      <dgm:spPr/>
    </dgm:pt>
    <dgm:pt modelId="{9BFC47A8-80E9-47CB-AB49-64201491F0C9}" type="pres">
      <dgm:prSet presAssocID="{79303CAC-2506-4A5A-ABF6-066E89FDA7C4}" presName="FiveConn_3-4" presStyleLbl="fgAccFollowNode1" presStyleIdx="2" presStyleCnt="4">
        <dgm:presLayoutVars>
          <dgm:bulletEnabled val="1"/>
        </dgm:presLayoutVars>
      </dgm:prSet>
      <dgm:spPr/>
    </dgm:pt>
    <dgm:pt modelId="{952791A2-2C88-4AA8-BBF3-867CFB90C232}" type="pres">
      <dgm:prSet presAssocID="{79303CAC-2506-4A5A-ABF6-066E89FDA7C4}" presName="FiveConn_4-5" presStyleLbl="fgAccFollowNode1" presStyleIdx="3" presStyleCnt="4">
        <dgm:presLayoutVars>
          <dgm:bulletEnabled val="1"/>
        </dgm:presLayoutVars>
      </dgm:prSet>
      <dgm:spPr/>
    </dgm:pt>
    <dgm:pt modelId="{30A72FC0-D94F-4D71-B678-83235EE084EC}" type="pres">
      <dgm:prSet presAssocID="{79303CAC-2506-4A5A-ABF6-066E89FDA7C4}" presName="FiveNodes_1_text" presStyleLbl="node1" presStyleIdx="4" presStyleCnt="5">
        <dgm:presLayoutVars>
          <dgm:bulletEnabled val="1"/>
        </dgm:presLayoutVars>
      </dgm:prSet>
      <dgm:spPr/>
    </dgm:pt>
    <dgm:pt modelId="{C4B178A8-F126-4F18-AE7F-708E2A80877C}" type="pres">
      <dgm:prSet presAssocID="{79303CAC-2506-4A5A-ABF6-066E89FDA7C4}" presName="FiveNodes_2_text" presStyleLbl="node1" presStyleIdx="4" presStyleCnt="5">
        <dgm:presLayoutVars>
          <dgm:bulletEnabled val="1"/>
        </dgm:presLayoutVars>
      </dgm:prSet>
      <dgm:spPr/>
    </dgm:pt>
    <dgm:pt modelId="{FB931D93-2287-4065-8A08-05E56A9944AA}" type="pres">
      <dgm:prSet presAssocID="{79303CAC-2506-4A5A-ABF6-066E89FDA7C4}" presName="FiveNodes_3_text" presStyleLbl="node1" presStyleIdx="4" presStyleCnt="5">
        <dgm:presLayoutVars>
          <dgm:bulletEnabled val="1"/>
        </dgm:presLayoutVars>
      </dgm:prSet>
      <dgm:spPr/>
    </dgm:pt>
    <dgm:pt modelId="{42DE89A7-9A25-44F5-8E48-05AC90DE13B9}" type="pres">
      <dgm:prSet presAssocID="{79303CAC-2506-4A5A-ABF6-066E89FDA7C4}" presName="FiveNodes_4_text" presStyleLbl="node1" presStyleIdx="4" presStyleCnt="5">
        <dgm:presLayoutVars>
          <dgm:bulletEnabled val="1"/>
        </dgm:presLayoutVars>
      </dgm:prSet>
      <dgm:spPr/>
    </dgm:pt>
    <dgm:pt modelId="{A9441CFA-69D6-4169-A35C-FC2A964C8284}" type="pres">
      <dgm:prSet presAssocID="{79303CAC-2506-4A5A-ABF6-066E89FDA7C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FDB9910-317A-4229-B903-22AA1933CBAB}" type="presOf" srcId="{81E60577-8DAA-49F1-A389-B00519EFC446}" destId="{5DDD72AA-B8F5-4074-BA49-7024DF263B36}" srcOrd="0" destOrd="0" presId="urn:microsoft.com/office/officeart/2005/8/layout/vProcess5"/>
    <dgm:cxn modelId="{630D9423-D784-43F5-A689-8EFAF02B2A61}" type="presOf" srcId="{53B6F56D-F225-4E56-AB2E-48F7E7EE0BCA}" destId="{90CE83E5-24F5-4DDA-BF2B-851A6099D54D}" srcOrd="0" destOrd="0" presId="urn:microsoft.com/office/officeart/2005/8/layout/vProcess5"/>
    <dgm:cxn modelId="{9702D52D-A651-4C3D-B1E8-6FC35AD151D0}" srcId="{79303CAC-2506-4A5A-ABF6-066E89FDA7C4}" destId="{53B6F56D-F225-4E56-AB2E-48F7E7EE0BCA}" srcOrd="0" destOrd="0" parTransId="{6720483D-6784-47D8-A5DA-572ED8EA3FE3}" sibTransId="{81E60577-8DAA-49F1-A389-B00519EFC446}"/>
    <dgm:cxn modelId="{3A6B8E36-DD48-4171-B51D-E5A24557711B}" type="presOf" srcId="{55DCBE15-E0EA-4DF9-BBD7-81907273C3E7}" destId="{A9441CFA-69D6-4169-A35C-FC2A964C8284}" srcOrd="1" destOrd="0" presId="urn:microsoft.com/office/officeart/2005/8/layout/vProcess5"/>
    <dgm:cxn modelId="{E887AE3B-E228-451D-90BD-946E84DEF2EF}" type="presOf" srcId="{E1F20AAE-E5E1-4753-A333-ACB8328DA3E4}" destId="{ECF19A3C-F294-4F70-ACED-54E75B8C1E8A}" srcOrd="0" destOrd="0" presId="urn:microsoft.com/office/officeart/2005/8/layout/vProcess5"/>
    <dgm:cxn modelId="{453F7440-8BB5-4BF7-86C5-FEE9A23BFB21}" type="presOf" srcId="{C497BCD3-7EDA-4E1A-BB48-7185BC21E974}" destId="{B99A7638-CDEA-4EC6-BA99-63D7809CF870}" srcOrd="0" destOrd="0" presId="urn:microsoft.com/office/officeart/2005/8/layout/vProcess5"/>
    <dgm:cxn modelId="{F8731D5E-B138-45F8-BAE4-8401D7441843}" type="presOf" srcId="{7E7F96AB-B61B-463A-BCA2-677A8C54D1B5}" destId="{9BFC47A8-80E9-47CB-AB49-64201491F0C9}" srcOrd="0" destOrd="0" presId="urn:microsoft.com/office/officeart/2005/8/layout/vProcess5"/>
    <dgm:cxn modelId="{7CD7C279-3B34-4708-9F15-B8919B035E7F}" type="presOf" srcId="{ED36C2F9-B847-44E4-A8C0-3685D0F145C5}" destId="{FB931D93-2287-4065-8A08-05E56A9944AA}" srcOrd="1" destOrd="0" presId="urn:microsoft.com/office/officeart/2005/8/layout/vProcess5"/>
    <dgm:cxn modelId="{9DE88E7A-56F2-479C-A256-64A76140904F}" type="presOf" srcId="{BF236953-544A-4B24-8AB4-21E4DF580DDF}" destId="{952791A2-2C88-4AA8-BBF3-867CFB90C232}" srcOrd="0" destOrd="0" presId="urn:microsoft.com/office/officeart/2005/8/layout/vProcess5"/>
    <dgm:cxn modelId="{C5AE177B-EEB3-4D1D-A41D-A56A9252E45C}" srcId="{79303CAC-2506-4A5A-ABF6-066E89FDA7C4}" destId="{55DCBE15-E0EA-4DF9-BBD7-81907273C3E7}" srcOrd="4" destOrd="0" parTransId="{2E0CE1BC-234E-4E64-9370-6801EA375178}" sibTransId="{9D5E98F2-6C30-4F8E-9BD8-868DCD8EBA06}"/>
    <dgm:cxn modelId="{CC1A397C-DD92-4087-8F3A-CC33E16B8821}" type="presOf" srcId="{79303CAC-2506-4A5A-ABF6-066E89FDA7C4}" destId="{EC050964-B3DE-4779-9920-67995A1ABC7E}" srcOrd="0" destOrd="0" presId="urn:microsoft.com/office/officeart/2005/8/layout/vProcess5"/>
    <dgm:cxn modelId="{86EA5597-3DD0-4CCB-B93F-CC8CC4F56E5F}" type="presOf" srcId="{5FA31F29-1E93-4BFC-B204-358794D1E5C7}" destId="{6A806BF2-B9D9-4AFE-BF2E-0D68FB26D9A8}" srcOrd="0" destOrd="0" presId="urn:microsoft.com/office/officeart/2005/8/layout/vProcess5"/>
    <dgm:cxn modelId="{852CB6A6-8D5E-47F2-BE19-97472A561616}" srcId="{79303CAC-2506-4A5A-ABF6-066E89FDA7C4}" destId="{C497BCD3-7EDA-4E1A-BB48-7185BC21E974}" srcOrd="3" destOrd="0" parTransId="{8C7C512E-8178-4FBF-B801-7F9D9A1D68D5}" sibTransId="{BF236953-544A-4B24-8AB4-21E4DF580DDF}"/>
    <dgm:cxn modelId="{2E29F9A8-68CF-4BAD-A725-4A57510EF42C}" type="presOf" srcId="{C497BCD3-7EDA-4E1A-BB48-7185BC21E974}" destId="{42DE89A7-9A25-44F5-8E48-05AC90DE13B9}" srcOrd="1" destOrd="0" presId="urn:microsoft.com/office/officeart/2005/8/layout/vProcess5"/>
    <dgm:cxn modelId="{0AA20CC8-6432-438C-9204-EB5B0B22C681}" type="presOf" srcId="{E1F20AAE-E5E1-4753-A333-ACB8328DA3E4}" destId="{C4B178A8-F126-4F18-AE7F-708E2A80877C}" srcOrd="1" destOrd="0" presId="urn:microsoft.com/office/officeart/2005/8/layout/vProcess5"/>
    <dgm:cxn modelId="{5D1AFCD0-DFA2-4B56-92E9-C08BE558FDEA}" srcId="{79303CAC-2506-4A5A-ABF6-066E89FDA7C4}" destId="{E1F20AAE-E5E1-4753-A333-ACB8328DA3E4}" srcOrd="1" destOrd="0" parTransId="{8FEB8A61-E7DD-4AEE-A7FD-2898CD75BE8B}" sibTransId="{5FA31F29-1E93-4BFC-B204-358794D1E5C7}"/>
    <dgm:cxn modelId="{4C5428D9-4F38-47D2-9475-DEB60BEB536A}" srcId="{79303CAC-2506-4A5A-ABF6-066E89FDA7C4}" destId="{ED36C2F9-B847-44E4-A8C0-3685D0F145C5}" srcOrd="2" destOrd="0" parTransId="{6E04D0E7-7966-498E-AF51-F6955FF8EFC6}" sibTransId="{7E7F96AB-B61B-463A-BCA2-677A8C54D1B5}"/>
    <dgm:cxn modelId="{7F9DB0E2-698A-4A28-938D-966D16B54663}" type="presOf" srcId="{55DCBE15-E0EA-4DF9-BBD7-81907273C3E7}" destId="{63862104-E9AF-4233-9231-A07F75494572}" srcOrd="0" destOrd="0" presId="urn:microsoft.com/office/officeart/2005/8/layout/vProcess5"/>
    <dgm:cxn modelId="{5B28D0E4-CDDE-455D-BEC3-7DA870A148A8}" type="presOf" srcId="{53B6F56D-F225-4E56-AB2E-48F7E7EE0BCA}" destId="{30A72FC0-D94F-4D71-B678-83235EE084EC}" srcOrd="1" destOrd="0" presId="urn:microsoft.com/office/officeart/2005/8/layout/vProcess5"/>
    <dgm:cxn modelId="{166B1CF2-2A6D-4487-A637-21EF943EB3E3}" type="presOf" srcId="{ED36C2F9-B847-44E4-A8C0-3685D0F145C5}" destId="{D7A5DFCC-C64B-45FF-B7BA-5A41FB69CE83}" srcOrd="0" destOrd="0" presId="urn:microsoft.com/office/officeart/2005/8/layout/vProcess5"/>
    <dgm:cxn modelId="{355B89C1-5FEE-43C2-9430-D54676B60690}" type="presParOf" srcId="{EC050964-B3DE-4779-9920-67995A1ABC7E}" destId="{326F4996-A8B5-4D39-B7E0-961B65D5E75B}" srcOrd="0" destOrd="0" presId="urn:microsoft.com/office/officeart/2005/8/layout/vProcess5"/>
    <dgm:cxn modelId="{E217707A-88BE-4F22-AE04-3F6B81B693B6}" type="presParOf" srcId="{EC050964-B3DE-4779-9920-67995A1ABC7E}" destId="{90CE83E5-24F5-4DDA-BF2B-851A6099D54D}" srcOrd="1" destOrd="0" presId="urn:microsoft.com/office/officeart/2005/8/layout/vProcess5"/>
    <dgm:cxn modelId="{6D4506B2-1DE1-43FF-B2D5-476F8E52E2A0}" type="presParOf" srcId="{EC050964-B3DE-4779-9920-67995A1ABC7E}" destId="{ECF19A3C-F294-4F70-ACED-54E75B8C1E8A}" srcOrd="2" destOrd="0" presId="urn:microsoft.com/office/officeart/2005/8/layout/vProcess5"/>
    <dgm:cxn modelId="{C919D0A0-9B8E-4ECE-87D0-3A413307A4F4}" type="presParOf" srcId="{EC050964-B3DE-4779-9920-67995A1ABC7E}" destId="{D7A5DFCC-C64B-45FF-B7BA-5A41FB69CE83}" srcOrd="3" destOrd="0" presId="urn:microsoft.com/office/officeart/2005/8/layout/vProcess5"/>
    <dgm:cxn modelId="{521AA559-1F38-4E58-AEEE-22F2CE6CB9C1}" type="presParOf" srcId="{EC050964-B3DE-4779-9920-67995A1ABC7E}" destId="{B99A7638-CDEA-4EC6-BA99-63D7809CF870}" srcOrd="4" destOrd="0" presId="urn:microsoft.com/office/officeart/2005/8/layout/vProcess5"/>
    <dgm:cxn modelId="{D93FE249-9BAB-450D-AE71-D26268C120FF}" type="presParOf" srcId="{EC050964-B3DE-4779-9920-67995A1ABC7E}" destId="{63862104-E9AF-4233-9231-A07F75494572}" srcOrd="5" destOrd="0" presId="urn:microsoft.com/office/officeart/2005/8/layout/vProcess5"/>
    <dgm:cxn modelId="{E2A7A07B-3525-40F4-B2ED-D8EF93CB16B6}" type="presParOf" srcId="{EC050964-B3DE-4779-9920-67995A1ABC7E}" destId="{5DDD72AA-B8F5-4074-BA49-7024DF263B36}" srcOrd="6" destOrd="0" presId="urn:microsoft.com/office/officeart/2005/8/layout/vProcess5"/>
    <dgm:cxn modelId="{0A8828EB-58C6-4E5B-8D36-352E2A7AA695}" type="presParOf" srcId="{EC050964-B3DE-4779-9920-67995A1ABC7E}" destId="{6A806BF2-B9D9-4AFE-BF2E-0D68FB26D9A8}" srcOrd="7" destOrd="0" presId="urn:microsoft.com/office/officeart/2005/8/layout/vProcess5"/>
    <dgm:cxn modelId="{993EFD02-B209-49D0-BBF8-CD56B1E4EF37}" type="presParOf" srcId="{EC050964-B3DE-4779-9920-67995A1ABC7E}" destId="{9BFC47A8-80E9-47CB-AB49-64201491F0C9}" srcOrd="8" destOrd="0" presId="urn:microsoft.com/office/officeart/2005/8/layout/vProcess5"/>
    <dgm:cxn modelId="{549723A6-B0EF-4D01-8C58-8009B682E5F9}" type="presParOf" srcId="{EC050964-B3DE-4779-9920-67995A1ABC7E}" destId="{952791A2-2C88-4AA8-BBF3-867CFB90C232}" srcOrd="9" destOrd="0" presId="urn:microsoft.com/office/officeart/2005/8/layout/vProcess5"/>
    <dgm:cxn modelId="{24DA8D48-DED7-4EAF-B152-1EE3041CF882}" type="presParOf" srcId="{EC050964-B3DE-4779-9920-67995A1ABC7E}" destId="{30A72FC0-D94F-4D71-B678-83235EE084EC}" srcOrd="10" destOrd="0" presId="urn:microsoft.com/office/officeart/2005/8/layout/vProcess5"/>
    <dgm:cxn modelId="{2959C8FA-9454-402C-AC08-81B70C7EF800}" type="presParOf" srcId="{EC050964-B3DE-4779-9920-67995A1ABC7E}" destId="{C4B178A8-F126-4F18-AE7F-708E2A80877C}" srcOrd="11" destOrd="0" presId="urn:microsoft.com/office/officeart/2005/8/layout/vProcess5"/>
    <dgm:cxn modelId="{CE3A546F-5B42-4785-97EE-02DB2FFBA2D7}" type="presParOf" srcId="{EC050964-B3DE-4779-9920-67995A1ABC7E}" destId="{FB931D93-2287-4065-8A08-05E56A9944AA}" srcOrd="12" destOrd="0" presId="urn:microsoft.com/office/officeart/2005/8/layout/vProcess5"/>
    <dgm:cxn modelId="{5DF5C4BB-5078-42E1-9A97-3485EDEC85B7}" type="presParOf" srcId="{EC050964-B3DE-4779-9920-67995A1ABC7E}" destId="{42DE89A7-9A25-44F5-8E48-05AC90DE13B9}" srcOrd="13" destOrd="0" presId="urn:microsoft.com/office/officeart/2005/8/layout/vProcess5"/>
    <dgm:cxn modelId="{94483907-7D36-4D58-834D-99FCF609D451}" type="presParOf" srcId="{EC050964-B3DE-4779-9920-67995A1ABC7E}" destId="{A9441CFA-69D6-4169-A35C-FC2A964C828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C196790-B2EF-4A71-BAB0-9A0C950E969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41F4D1-570B-4A21-8A8B-1578409A9E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Reduces water wastage</a:t>
          </a:r>
          <a:r>
            <a:rPr lang="en-US" b="0" i="0" baseline="0"/>
            <a:t> by watering only when necessary. </a:t>
          </a:r>
          <a:endParaRPr lang="en-US"/>
        </a:p>
      </dgm:t>
    </dgm:pt>
    <dgm:pt modelId="{1ABE0C80-3800-4334-9C93-C6443061CB22}" type="parTrans" cxnId="{1B98038B-25E4-4F8D-B46D-CD7C8CBDE2DC}">
      <dgm:prSet/>
      <dgm:spPr/>
      <dgm:t>
        <a:bodyPr/>
        <a:lstStyle/>
        <a:p>
          <a:endParaRPr lang="en-US"/>
        </a:p>
      </dgm:t>
    </dgm:pt>
    <dgm:pt modelId="{2E098A3C-9FB0-4675-8C07-B76318FF1AB4}" type="sibTrans" cxnId="{1B98038B-25E4-4F8D-B46D-CD7C8CBDE2DC}">
      <dgm:prSet/>
      <dgm:spPr/>
      <dgm:t>
        <a:bodyPr/>
        <a:lstStyle/>
        <a:p>
          <a:endParaRPr lang="en-US"/>
        </a:p>
      </dgm:t>
    </dgm:pt>
    <dgm:pt modelId="{23BF64F8-E150-4CC7-A772-D1D532280C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Minimizes human intervention</a:t>
          </a:r>
          <a:r>
            <a:rPr lang="en-US" b="0" i="0" baseline="0"/>
            <a:t> through automation. </a:t>
          </a:r>
          <a:endParaRPr lang="en-US"/>
        </a:p>
      </dgm:t>
    </dgm:pt>
    <dgm:pt modelId="{37BE3E9E-5B2E-4157-9BF0-834E0F208021}" type="parTrans" cxnId="{10274DD7-D636-4DFA-83A8-2FDF9E74125E}">
      <dgm:prSet/>
      <dgm:spPr/>
      <dgm:t>
        <a:bodyPr/>
        <a:lstStyle/>
        <a:p>
          <a:endParaRPr lang="en-US"/>
        </a:p>
      </dgm:t>
    </dgm:pt>
    <dgm:pt modelId="{1B940489-A8B5-443F-B991-542ED36762FA}" type="sibTrans" cxnId="{10274DD7-D636-4DFA-83A8-2FDF9E74125E}">
      <dgm:prSet/>
      <dgm:spPr/>
      <dgm:t>
        <a:bodyPr/>
        <a:lstStyle/>
        <a:p>
          <a:endParaRPr lang="en-US"/>
        </a:p>
      </dgm:t>
    </dgm:pt>
    <dgm:pt modelId="{72039C4C-F660-4AA2-AB29-1AA338CCB1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Fit-and-forget system</a:t>
          </a:r>
          <a:r>
            <a:rPr lang="en-US" b="0" i="0" baseline="0"/>
            <a:t> for hassle-free operation.</a:t>
          </a:r>
          <a:endParaRPr lang="en-US"/>
        </a:p>
      </dgm:t>
    </dgm:pt>
    <dgm:pt modelId="{C4BE576A-8775-4B22-AF91-D1CD4AFD99B1}" type="parTrans" cxnId="{DB7EBEAD-E3FC-4CBE-BDC9-33F455BC0B51}">
      <dgm:prSet/>
      <dgm:spPr/>
      <dgm:t>
        <a:bodyPr/>
        <a:lstStyle/>
        <a:p>
          <a:endParaRPr lang="en-US"/>
        </a:p>
      </dgm:t>
    </dgm:pt>
    <dgm:pt modelId="{1321694F-2366-48C7-B087-4C0B5E2BF033}" type="sibTrans" cxnId="{DB7EBEAD-E3FC-4CBE-BDC9-33F455BC0B51}">
      <dgm:prSet/>
      <dgm:spPr/>
      <dgm:t>
        <a:bodyPr/>
        <a:lstStyle/>
        <a:p>
          <a:endParaRPr lang="en-US"/>
        </a:p>
      </dgm:t>
    </dgm:pt>
    <dgm:pt modelId="{E658F946-1DF3-4EA4-A540-7B9B859495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Works according to soil conditions</a:t>
          </a:r>
          <a:r>
            <a:rPr lang="en-US" b="0" i="0" baseline="0"/>
            <a:t>, ensuring optimal watering. </a:t>
          </a:r>
          <a:endParaRPr lang="en-US"/>
        </a:p>
      </dgm:t>
    </dgm:pt>
    <dgm:pt modelId="{B45280A4-980E-452A-A14E-6ADFC85DA3DC}" type="parTrans" cxnId="{3B6E0E97-679E-4F36-B5C4-DC10D753235F}">
      <dgm:prSet/>
      <dgm:spPr/>
      <dgm:t>
        <a:bodyPr/>
        <a:lstStyle/>
        <a:p>
          <a:endParaRPr lang="en-US"/>
        </a:p>
      </dgm:t>
    </dgm:pt>
    <dgm:pt modelId="{AA80F5C0-ABA5-4169-BE45-702E13BD0F6F}" type="sibTrans" cxnId="{3B6E0E97-679E-4F36-B5C4-DC10D753235F}">
      <dgm:prSet/>
      <dgm:spPr/>
      <dgm:t>
        <a:bodyPr/>
        <a:lstStyle/>
        <a:p>
          <a:endParaRPr lang="en-US"/>
        </a:p>
      </dgm:t>
    </dgm:pt>
    <dgm:pt modelId="{CBC04997-F60D-4CDE-A78D-9EB73D674C33}" type="pres">
      <dgm:prSet presAssocID="{0C196790-B2EF-4A71-BAB0-9A0C950E9695}" presName="root" presStyleCnt="0">
        <dgm:presLayoutVars>
          <dgm:dir/>
          <dgm:resizeHandles val="exact"/>
        </dgm:presLayoutVars>
      </dgm:prSet>
      <dgm:spPr/>
    </dgm:pt>
    <dgm:pt modelId="{E1734287-3029-49DF-9B9E-976CC96EC829}" type="pres">
      <dgm:prSet presAssocID="{8D41F4D1-570B-4A21-8A8B-1578409A9EB0}" presName="compNode" presStyleCnt="0"/>
      <dgm:spPr/>
    </dgm:pt>
    <dgm:pt modelId="{0EBA0F71-2383-4A6E-BE8A-65684EBA0CF6}" type="pres">
      <dgm:prSet presAssocID="{8D41F4D1-570B-4A21-8A8B-1578409A9E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ing pot"/>
        </a:ext>
      </dgm:extLst>
    </dgm:pt>
    <dgm:pt modelId="{C609AD87-C56C-4837-82E0-5424FDEFC7EE}" type="pres">
      <dgm:prSet presAssocID="{8D41F4D1-570B-4A21-8A8B-1578409A9EB0}" presName="spaceRect" presStyleCnt="0"/>
      <dgm:spPr/>
    </dgm:pt>
    <dgm:pt modelId="{B0A283F5-E20F-4CE2-B396-4282E0B75435}" type="pres">
      <dgm:prSet presAssocID="{8D41F4D1-570B-4A21-8A8B-1578409A9EB0}" presName="textRect" presStyleLbl="revTx" presStyleIdx="0" presStyleCnt="4">
        <dgm:presLayoutVars>
          <dgm:chMax val="1"/>
          <dgm:chPref val="1"/>
        </dgm:presLayoutVars>
      </dgm:prSet>
      <dgm:spPr/>
    </dgm:pt>
    <dgm:pt modelId="{DA366C4B-2126-4485-80DE-87C89A0CA570}" type="pres">
      <dgm:prSet presAssocID="{2E098A3C-9FB0-4675-8C07-B76318FF1AB4}" presName="sibTrans" presStyleCnt="0"/>
      <dgm:spPr/>
    </dgm:pt>
    <dgm:pt modelId="{53F6318D-798C-43C6-BF0B-5809DE6045B8}" type="pres">
      <dgm:prSet presAssocID="{23BF64F8-E150-4CC7-A772-D1D532280CFB}" presName="compNode" presStyleCnt="0"/>
      <dgm:spPr/>
    </dgm:pt>
    <dgm:pt modelId="{22EC15EA-E4BB-479A-93B9-E000C708EE49}" type="pres">
      <dgm:prSet presAssocID="{23BF64F8-E150-4CC7-A772-D1D532280CF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ED6FB15-9509-462D-821B-E695C3EAB065}" type="pres">
      <dgm:prSet presAssocID="{23BF64F8-E150-4CC7-A772-D1D532280CFB}" presName="spaceRect" presStyleCnt="0"/>
      <dgm:spPr/>
    </dgm:pt>
    <dgm:pt modelId="{249B1544-2AE9-4687-84AB-AC165959CA13}" type="pres">
      <dgm:prSet presAssocID="{23BF64F8-E150-4CC7-A772-D1D532280CFB}" presName="textRect" presStyleLbl="revTx" presStyleIdx="1" presStyleCnt="4">
        <dgm:presLayoutVars>
          <dgm:chMax val="1"/>
          <dgm:chPref val="1"/>
        </dgm:presLayoutVars>
      </dgm:prSet>
      <dgm:spPr/>
    </dgm:pt>
    <dgm:pt modelId="{3C093E32-93C2-4C7C-9336-C1AFDBEDEB31}" type="pres">
      <dgm:prSet presAssocID="{1B940489-A8B5-443F-B991-542ED36762FA}" presName="sibTrans" presStyleCnt="0"/>
      <dgm:spPr/>
    </dgm:pt>
    <dgm:pt modelId="{69ADA4B7-BB9F-4B4B-86F8-56EA350E6037}" type="pres">
      <dgm:prSet presAssocID="{72039C4C-F660-4AA2-AB29-1AA338CCB18B}" presName="compNode" presStyleCnt="0"/>
      <dgm:spPr/>
    </dgm:pt>
    <dgm:pt modelId="{8B19F386-061F-4E5F-91ED-9904DF4A8CD2}" type="pres">
      <dgm:prSet presAssocID="{72039C4C-F660-4AA2-AB29-1AA338CCB18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EF0E25D-BD1D-419C-AABC-774DD78DA0DF}" type="pres">
      <dgm:prSet presAssocID="{72039C4C-F660-4AA2-AB29-1AA338CCB18B}" presName="spaceRect" presStyleCnt="0"/>
      <dgm:spPr/>
    </dgm:pt>
    <dgm:pt modelId="{C797527D-1B01-4E4F-A162-AA143A009004}" type="pres">
      <dgm:prSet presAssocID="{72039C4C-F660-4AA2-AB29-1AA338CCB18B}" presName="textRect" presStyleLbl="revTx" presStyleIdx="2" presStyleCnt="4">
        <dgm:presLayoutVars>
          <dgm:chMax val="1"/>
          <dgm:chPref val="1"/>
        </dgm:presLayoutVars>
      </dgm:prSet>
      <dgm:spPr/>
    </dgm:pt>
    <dgm:pt modelId="{B86946AA-5222-45D8-AC56-DC2ABF5D3AE4}" type="pres">
      <dgm:prSet presAssocID="{1321694F-2366-48C7-B087-4C0B5E2BF033}" presName="sibTrans" presStyleCnt="0"/>
      <dgm:spPr/>
    </dgm:pt>
    <dgm:pt modelId="{67D15145-5EC0-46F4-8CF3-5682B6EE701C}" type="pres">
      <dgm:prSet presAssocID="{E658F946-1DF3-4EA4-A540-7B9B8594951D}" presName="compNode" presStyleCnt="0"/>
      <dgm:spPr/>
    </dgm:pt>
    <dgm:pt modelId="{88707555-AA58-44FD-93A5-2D17BBFD18D9}" type="pres">
      <dgm:prSet presAssocID="{E658F946-1DF3-4EA4-A540-7B9B8594951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926619E6-5692-4962-9B19-00743479588B}" type="pres">
      <dgm:prSet presAssocID="{E658F946-1DF3-4EA4-A540-7B9B8594951D}" presName="spaceRect" presStyleCnt="0"/>
      <dgm:spPr/>
    </dgm:pt>
    <dgm:pt modelId="{D2F2F4FC-AA9D-4BF7-8325-0D469F02726C}" type="pres">
      <dgm:prSet presAssocID="{E658F946-1DF3-4EA4-A540-7B9B8594951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8C12420-BC01-4BFE-A213-5230505BCF39}" type="presOf" srcId="{8D41F4D1-570B-4A21-8A8B-1578409A9EB0}" destId="{B0A283F5-E20F-4CE2-B396-4282E0B75435}" srcOrd="0" destOrd="0" presId="urn:microsoft.com/office/officeart/2018/2/layout/IconLabelList"/>
    <dgm:cxn modelId="{DF547F61-8443-41C1-8209-090B300F2E61}" type="presOf" srcId="{72039C4C-F660-4AA2-AB29-1AA338CCB18B}" destId="{C797527D-1B01-4E4F-A162-AA143A009004}" srcOrd="0" destOrd="0" presId="urn:microsoft.com/office/officeart/2018/2/layout/IconLabelList"/>
    <dgm:cxn modelId="{1B98038B-25E4-4F8D-B46D-CD7C8CBDE2DC}" srcId="{0C196790-B2EF-4A71-BAB0-9A0C950E9695}" destId="{8D41F4D1-570B-4A21-8A8B-1578409A9EB0}" srcOrd="0" destOrd="0" parTransId="{1ABE0C80-3800-4334-9C93-C6443061CB22}" sibTransId="{2E098A3C-9FB0-4675-8C07-B76318FF1AB4}"/>
    <dgm:cxn modelId="{3B6E0E97-679E-4F36-B5C4-DC10D753235F}" srcId="{0C196790-B2EF-4A71-BAB0-9A0C950E9695}" destId="{E658F946-1DF3-4EA4-A540-7B9B8594951D}" srcOrd="3" destOrd="0" parTransId="{B45280A4-980E-452A-A14E-6ADFC85DA3DC}" sibTransId="{AA80F5C0-ABA5-4169-BE45-702E13BD0F6F}"/>
    <dgm:cxn modelId="{DB7EBEAD-E3FC-4CBE-BDC9-33F455BC0B51}" srcId="{0C196790-B2EF-4A71-BAB0-9A0C950E9695}" destId="{72039C4C-F660-4AA2-AB29-1AA338CCB18B}" srcOrd="2" destOrd="0" parTransId="{C4BE576A-8775-4B22-AF91-D1CD4AFD99B1}" sibTransId="{1321694F-2366-48C7-B087-4C0B5E2BF033}"/>
    <dgm:cxn modelId="{C30213B2-7286-4ACD-A602-D46DD1912A73}" type="presOf" srcId="{E658F946-1DF3-4EA4-A540-7B9B8594951D}" destId="{D2F2F4FC-AA9D-4BF7-8325-0D469F02726C}" srcOrd="0" destOrd="0" presId="urn:microsoft.com/office/officeart/2018/2/layout/IconLabelList"/>
    <dgm:cxn modelId="{8B6C43BD-F4B8-4691-8E33-0DA6460A200F}" type="presOf" srcId="{23BF64F8-E150-4CC7-A772-D1D532280CFB}" destId="{249B1544-2AE9-4687-84AB-AC165959CA13}" srcOrd="0" destOrd="0" presId="urn:microsoft.com/office/officeart/2018/2/layout/IconLabelList"/>
    <dgm:cxn modelId="{10274DD7-D636-4DFA-83A8-2FDF9E74125E}" srcId="{0C196790-B2EF-4A71-BAB0-9A0C950E9695}" destId="{23BF64F8-E150-4CC7-A772-D1D532280CFB}" srcOrd="1" destOrd="0" parTransId="{37BE3E9E-5B2E-4157-9BF0-834E0F208021}" sibTransId="{1B940489-A8B5-443F-B991-542ED36762FA}"/>
    <dgm:cxn modelId="{4F195ADD-40AD-4C7E-B08E-235BE745F8CB}" type="presOf" srcId="{0C196790-B2EF-4A71-BAB0-9A0C950E9695}" destId="{CBC04997-F60D-4CDE-A78D-9EB73D674C33}" srcOrd="0" destOrd="0" presId="urn:microsoft.com/office/officeart/2018/2/layout/IconLabelList"/>
    <dgm:cxn modelId="{AE2BB3B7-B2F2-411A-BE23-E82E46B63C77}" type="presParOf" srcId="{CBC04997-F60D-4CDE-A78D-9EB73D674C33}" destId="{E1734287-3029-49DF-9B9E-976CC96EC829}" srcOrd="0" destOrd="0" presId="urn:microsoft.com/office/officeart/2018/2/layout/IconLabelList"/>
    <dgm:cxn modelId="{F398A8B9-6B48-4E92-84E1-97C6104CE31E}" type="presParOf" srcId="{E1734287-3029-49DF-9B9E-976CC96EC829}" destId="{0EBA0F71-2383-4A6E-BE8A-65684EBA0CF6}" srcOrd="0" destOrd="0" presId="urn:microsoft.com/office/officeart/2018/2/layout/IconLabelList"/>
    <dgm:cxn modelId="{DBE99601-0CD2-461E-AE8E-A622FC4BE644}" type="presParOf" srcId="{E1734287-3029-49DF-9B9E-976CC96EC829}" destId="{C609AD87-C56C-4837-82E0-5424FDEFC7EE}" srcOrd="1" destOrd="0" presId="urn:microsoft.com/office/officeart/2018/2/layout/IconLabelList"/>
    <dgm:cxn modelId="{99B8AAC3-26C5-4357-ABB8-B1CC0A764746}" type="presParOf" srcId="{E1734287-3029-49DF-9B9E-976CC96EC829}" destId="{B0A283F5-E20F-4CE2-B396-4282E0B75435}" srcOrd="2" destOrd="0" presId="urn:microsoft.com/office/officeart/2018/2/layout/IconLabelList"/>
    <dgm:cxn modelId="{D6CC931B-64F5-4D6B-990A-0170566A5EF1}" type="presParOf" srcId="{CBC04997-F60D-4CDE-A78D-9EB73D674C33}" destId="{DA366C4B-2126-4485-80DE-87C89A0CA570}" srcOrd="1" destOrd="0" presId="urn:microsoft.com/office/officeart/2018/2/layout/IconLabelList"/>
    <dgm:cxn modelId="{64755E87-6444-4194-87AC-81C6E69E4BF6}" type="presParOf" srcId="{CBC04997-F60D-4CDE-A78D-9EB73D674C33}" destId="{53F6318D-798C-43C6-BF0B-5809DE6045B8}" srcOrd="2" destOrd="0" presId="urn:microsoft.com/office/officeart/2018/2/layout/IconLabelList"/>
    <dgm:cxn modelId="{B512CF6F-74E8-49E5-A958-535A921D4E8C}" type="presParOf" srcId="{53F6318D-798C-43C6-BF0B-5809DE6045B8}" destId="{22EC15EA-E4BB-479A-93B9-E000C708EE49}" srcOrd="0" destOrd="0" presId="urn:microsoft.com/office/officeart/2018/2/layout/IconLabelList"/>
    <dgm:cxn modelId="{D6E0F350-80FE-4951-B454-4BE2460C0AB7}" type="presParOf" srcId="{53F6318D-798C-43C6-BF0B-5809DE6045B8}" destId="{1ED6FB15-9509-462D-821B-E695C3EAB065}" srcOrd="1" destOrd="0" presId="urn:microsoft.com/office/officeart/2018/2/layout/IconLabelList"/>
    <dgm:cxn modelId="{2C16A70B-50E7-4969-AB36-9FDF45539AC4}" type="presParOf" srcId="{53F6318D-798C-43C6-BF0B-5809DE6045B8}" destId="{249B1544-2AE9-4687-84AB-AC165959CA13}" srcOrd="2" destOrd="0" presId="urn:microsoft.com/office/officeart/2018/2/layout/IconLabelList"/>
    <dgm:cxn modelId="{E6FDDB4C-781E-40AF-AD56-F21061A8468E}" type="presParOf" srcId="{CBC04997-F60D-4CDE-A78D-9EB73D674C33}" destId="{3C093E32-93C2-4C7C-9336-C1AFDBEDEB31}" srcOrd="3" destOrd="0" presId="urn:microsoft.com/office/officeart/2018/2/layout/IconLabelList"/>
    <dgm:cxn modelId="{5CF7F19E-9F92-4038-89E2-D2E676504792}" type="presParOf" srcId="{CBC04997-F60D-4CDE-A78D-9EB73D674C33}" destId="{69ADA4B7-BB9F-4B4B-86F8-56EA350E6037}" srcOrd="4" destOrd="0" presId="urn:microsoft.com/office/officeart/2018/2/layout/IconLabelList"/>
    <dgm:cxn modelId="{5CDCA9CD-292C-46CA-8C19-5010D830B741}" type="presParOf" srcId="{69ADA4B7-BB9F-4B4B-86F8-56EA350E6037}" destId="{8B19F386-061F-4E5F-91ED-9904DF4A8CD2}" srcOrd="0" destOrd="0" presId="urn:microsoft.com/office/officeart/2018/2/layout/IconLabelList"/>
    <dgm:cxn modelId="{D23E4905-2048-46EF-BB30-A31D00B197D8}" type="presParOf" srcId="{69ADA4B7-BB9F-4B4B-86F8-56EA350E6037}" destId="{DEF0E25D-BD1D-419C-AABC-774DD78DA0DF}" srcOrd="1" destOrd="0" presId="urn:microsoft.com/office/officeart/2018/2/layout/IconLabelList"/>
    <dgm:cxn modelId="{1C316666-CBC5-4754-9078-5E8AA96DE627}" type="presParOf" srcId="{69ADA4B7-BB9F-4B4B-86F8-56EA350E6037}" destId="{C797527D-1B01-4E4F-A162-AA143A009004}" srcOrd="2" destOrd="0" presId="urn:microsoft.com/office/officeart/2018/2/layout/IconLabelList"/>
    <dgm:cxn modelId="{B573AF84-F0B0-42B8-A87B-B15BCC54D87D}" type="presParOf" srcId="{CBC04997-F60D-4CDE-A78D-9EB73D674C33}" destId="{B86946AA-5222-45D8-AC56-DC2ABF5D3AE4}" srcOrd="5" destOrd="0" presId="urn:microsoft.com/office/officeart/2018/2/layout/IconLabelList"/>
    <dgm:cxn modelId="{9113F036-94AE-4008-8632-35545560C3C2}" type="presParOf" srcId="{CBC04997-F60D-4CDE-A78D-9EB73D674C33}" destId="{67D15145-5EC0-46F4-8CF3-5682B6EE701C}" srcOrd="6" destOrd="0" presId="urn:microsoft.com/office/officeart/2018/2/layout/IconLabelList"/>
    <dgm:cxn modelId="{0F9AB3C1-C71D-4F7D-91C9-74EC0233EE4D}" type="presParOf" srcId="{67D15145-5EC0-46F4-8CF3-5682B6EE701C}" destId="{88707555-AA58-44FD-93A5-2D17BBFD18D9}" srcOrd="0" destOrd="0" presId="urn:microsoft.com/office/officeart/2018/2/layout/IconLabelList"/>
    <dgm:cxn modelId="{CF207EAF-64C4-474B-8D61-EAA8592A88E7}" type="presParOf" srcId="{67D15145-5EC0-46F4-8CF3-5682B6EE701C}" destId="{926619E6-5692-4962-9B19-00743479588B}" srcOrd="1" destOrd="0" presId="urn:microsoft.com/office/officeart/2018/2/layout/IconLabelList"/>
    <dgm:cxn modelId="{C03185B8-1B83-4BC2-B983-F73BDA1F2808}" type="presParOf" srcId="{67D15145-5EC0-46F4-8CF3-5682B6EE701C}" destId="{D2F2F4FC-AA9D-4BF7-8325-0D469F02726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BCF630-05CF-42F9-9239-98498EBDBA4B}">
      <dsp:nvSpPr>
        <dsp:cNvPr id="0" name=""/>
        <dsp:cNvSpPr/>
      </dsp:nvSpPr>
      <dsp:spPr>
        <a:xfrm>
          <a:off x="0" y="671"/>
          <a:ext cx="62636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6E5CF-CD8E-43A8-AE4B-CA1D32DBA8CD}">
      <dsp:nvSpPr>
        <dsp:cNvPr id="0" name=""/>
        <dsp:cNvSpPr/>
      </dsp:nvSpPr>
      <dsp:spPr>
        <a:xfrm>
          <a:off x="0" y="671"/>
          <a:ext cx="6263640" cy="55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Introduction</a:t>
          </a:r>
        </a:p>
      </dsp:txBody>
      <dsp:txXfrm>
        <a:off x="0" y="671"/>
        <a:ext cx="6263640" cy="550334"/>
      </dsp:txXfrm>
    </dsp:sp>
    <dsp:sp modelId="{31717ECE-3FD3-40BB-9E8A-C982FAA19989}">
      <dsp:nvSpPr>
        <dsp:cNvPr id="0" name=""/>
        <dsp:cNvSpPr/>
      </dsp:nvSpPr>
      <dsp:spPr>
        <a:xfrm>
          <a:off x="0" y="551006"/>
          <a:ext cx="62636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A5358-624F-460A-ABA4-45C67CF66B67}">
      <dsp:nvSpPr>
        <dsp:cNvPr id="0" name=""/>
        <dsp:cNvSpPr/>
      </dsp:nvSpPr>
      <dsp:spPr>
        <a:xfrm>
          <a:off x="0" y="551006"/>
          <a:ext cx="6263640" cy="55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Types of Irrigations</a:t>
          </a:r>
        </a:p>
      </dsp:txBody>
      <dsp:txXfrm>
        <a:off x="0" y="551006"/>
        <a:ext cx="6263640" cy="550334"/>
      </dsp:txXfrm>
    </dsp:sp>
    <dsp:sp modelId="{9D8D7DE7-CA5E-45CB-B52D-955617517EC7}">
      <dsp:nvSpPr>
        <dsp:cNvPr id="0" name=""/>
        <dsp:cNvSpPr/>
      </dsp:nvSpPr>
      <dsp:spPr>
        <a:xfrm>
          <a:off x="0" y="1101340"/>
          <a:ext cx="62636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A4A05-5C70-46DC-A8E3-FDB328C0EDBB}">
      <dsp:nvSpPr>
        <dsp:cNvPr id="0" name=""/>
        <dsp:cNvSpPr/>
      </dsp:nvSpPr>
      <dsp:spPr>
        <a:xfrm>
          <a:off x="0" y="1101340"/>
          <a:ext cx="6263640" cy="55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Components used</a:t>
          </a:r>
        </a:p>
      </dsp:txBody>
      <dsp:txXfrm>
        <a:off x="0" y="1101340"/>
        <a:ext cx="6263640" cy="550334"/>
      </dsp:txXfrm>
    </dsp:sp>
    <dsp:sp modelId="{F4BB9FA5-C41E-4E5A-B807-E93190EC93C9}">
      <dsp:nvSpPr>
        <dsp:cNvPr id="0" name=""/>
        <dsp:cNvSpPr/>
      </dsp:nvSpPr>
      <dsp:spPr>
        <a:xfrm>
          <a:off x="0" y="1651675"/>
          <a:ext cx="62636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AD0A4-A996-4003-B3B0-F5C15E32E67F}">
      <dsp:nvSpPr>
        <dsp:cNvPr id="0" name=""/>
        <dsp:cNvSpPr/>
      </dsp:nvSpPr>
      <dsp:spPr>
        <a:xfrm>
          <a:off x="0" y="1651675"/>
          <a:ext cx="6263640" cy="55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Circuit diagram</a:t>
          </a:r>
        </a:p>
      </dsp:txBody>
      <dsp:txXfrm>
        <a:off x="0" y="1651675"/>
        <a:ext cx="6263640" cy="550334"/>
      </dsp:txXfrm>
    </dsp:sp>
    <dsp:sp modelId="{B0A390D0-7E7A-4DD5-9AC8-BC681406CC1A}">
      <dsp:nvSpPr>
        <dsp:cNvPr id="0" name=""/>
        <dsp:cNvSpPr/>
      </dsp:nvSpPr>
      <dsp:spPr>
        <a:xfrm>
          <a:off x="0" y="2202009"/>
          <a:ext cx="62636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B03DE-AC10-42BC-8103-290649039DB3}">
      <dsp:nvSpPr>
        <dsp:cNvPr id="0" name=""/>
        <dsp:cNvSpPr/>
      </dsp:nvSpPr>
      <dsp:spPr>
        <a:xfrm>
          <a:off x="0" y="2202009"/>
          <a:ext cx="6263640" cy="55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Working</a:t>
          </a:r>
        </a:p>
      </dsp:txBody>
      <dsp:txXfrm>
        <a:off x="0" y="2202009"/>
        <a:ext cx="6263640" cy="550334"/>
      </dsp:txXfrm>
    </dsp:sp>
    <dsp:sp modelId="{75DB0E75-094D-45B1-9398-60C41A911648}">
      <dsp:nvSpPr>
        <dsp:cNvPr id="0" name=""/>
        <dsp:cNvSpPr/>
      </dsp:nvSpPr>
      <dsp:spPr>
        <a:xfrm>
          <a:off x="0" y="2752343"/>
          <a:ext cx="62636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255E4-1022-4B79-B1CE-5B7065BB3998}">
      <dsp:nvSpPr>
        <dsp:cNvPr id="0" name=""/>
        <dsp:cNvSpPr/>
      </dsp:nvSpPr>
      <dsp:spPr>
        <a:xfrm>
          <a:off x="0" y="2752343"/>
          <a:ext cx="6263640" cy="55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Advantages</a:t>
          </a:r>
        </a:p>
      </dsp:txBody>
      <dsp:txXfrm>
        <a:off x="0" y="2752343"/>
        <a:ext cx="6263640" cy="550334"/>
      </dsp:txXfrm>
    </dsp:sp>
    <dsp:sp modelId="{CF0074E3-12DA-482E-88FC-9E84285CC97B}">
      <dsp:nvSpPr>
        <dsp:cNvPr id="0" name=""/>
        <dsp:cNvSpPr/>
      </dsp:nvSpPr>
      <dsp:spPr>
        <a:xfrm>
          <a:off x="0" y="3302678"/>
          <a:ext cx="62636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6BC1D-2806-44FD-99BD-7ECAFB49B99E}">
      <dsp:nvSpPr>
        <dsp:cNvPr id="0" name=""/>
        <dsp:cNvSpPr/>
      </dsp:nvSpPr>
      <dsp:spPr>
        <a:xfrm>
          <a:off x="0" y="3302678"/>
          <a:ext cx="6263640" cy="55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Disadvantage</a:t>
          </a:r>
        </a:p>
      </dsp:txBody>
      <dsp:txXfrm>
        <a:off x="0" y="3302678"/>
        <a:ext cx="6263640" cy="550334"/>
      </dsp:txXfrm>
    </dsp:sp>
    <dsp:sp modelId="{2DA82949-6D50-469D-BE3F-79F3A8CEA15F}">
      <dsp:nvSpPr>
        <dsp:cNvPr id="0" name=""/>
        <dsp:cNvSpPr/>
      </dsp:nvSpPr>
      <dsp:spPr>
        <a:xfrm>
          <a:off x="0" y="3853012"/>
          <a:ext cx="62636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914F2-4ADC-465F-B8AD-F5EA27E8BE0A}">
      <dsp:nvSpPr>
        <dsp:cNvPr id="0" name=""/>
        <dsp:cNvSpPr/>
      </dsp:nvSpPr>
      <dsp:spPr>
        <a:xfrm>
          <a:off x="0" y="3853012"/>
          <a:ext cx="6263640" cy="55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Application</a:t>
          </a:r>
        </a:p>
      </dsp:txBody>
      <dsp:txXfrm>
        <a:off x="0" y="3853012"/>
        <a:ext cx="6263640" cy="550334"/>
      </dsp:txXfrm>
    </dsp:sp>
    <dsp:sp modelId="{C51BB363-7723-4704-B918-729A3E6485EA}">
      <dsp:nvSpPr>
        <dsp:cNvPr id="0" name=""/>
        <dsp:cNvSpPr/>
      </dsp:nvSpPr>
      <dsp:spPr>
        <a:xfrm>
          <a:off x="0" y="4403347"/>
          <a:ext cx="62636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7FC0C-8F58-4551-AE4B-A0D95D1EF811}">
      <dsp:nvSpPr>
        <dsp:cNvPr id="0" name=""/>
        <dsp:cNvSpPr/>
      </dsp:nvSpPr>
      <dsp:spPr>
        <a:xfrm>
          <a:off x="0" y="4403347"/>
          <a:ext cx="6263640" cy="55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Modern trends</a:t>
          </a:r>
        </a:p>
      </dsp:txBody>
      <dsp:txXfrm>
        <a:off x="0" y="4403347"/>
        <a:ext cx="6263640" cy="550334"/>
      </dsp:txXfrm>
    </dsp:sp>
    <dsp:sp modelId="{9D804FF1-BA69-42B1-9558-28BE03B42BEF}">
      <dsp:nvSpPr>
        <dsp:cNvPr id="0" name=""/>
        <dsp:cNvSpPr/>
      </dsp:nvSpPr>
      <dsp:spPr>
        <a:xfrm>
          <a:off x="0" y="4953681"/>
          <a:ext cx="62636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BA66B-099D-40EF-8432-2CED9A5F8487}">
      <dsp:nvSpPr>
        <dsp:cNvPr id="0" name=""/>
        <dsp:cNvSpPr/>
      </dsp:nvSpPr>
      <dsp:spPr>
        <a:xfrm>
          <a:off x="0" y="4953681"/>
          <a:ext cx="6263640" cy="55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Conclusion</a:t>
          </a:r>
        </a:p>
      </dsp:txBody>
      <dsp:txXfrm>
        <a:off x="0" y="4953681"/>
        <a:ext cx="6263640" cy="55033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47D09-4A54-43A5-88DF-5F061369D655}">
      <dsp:nvSpPr>
        <dsp:cNvPr id="0" name=""/>
        <dsp:cNvSpPr/>
      </dsp:nvSpPr>
      <dsp:spPr>
        <a:xfrm>
          <a:off x="3201" y="12499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9269A6-2B3D-47BC-9F69-28ACA80F86A4}">
      <dsp:nvSpPr>
        <dsp:cNvPr id="0" name=""/>
        <dsp:cNvSpPr/>
      </dsp:nvSpPr>
      <dsp:spPr>
        <a:xfrm>
          <a:off x="257188" y="14912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Sensor accuracy issues</a:t>
          </a:r>
          <a:r>
            <a:rPr lang="en-US" sz="1900" b="0" i="0" kern="1200" baseline="0"/>
            <a:t> can lead to improper watering. </a:t>
          </a:r>
          <a:endParaRPr lang="en-US" sz="1900" kern="1200"/>
        </a:p>
      </dsp:txBody>
      <dsp:txXfrm>
        <a:off x="299702" y="1533793"/>
        <a:ext cx="2200851" cy="1366505"/>
      </dsp:txXfrm>
    </dsp:sp>
    <dsp:sp modelId="{DB0FB0EB-DC22-45AC-85C5-0ADE0FA52755}">
      <dsp:nvSpPr>
        <dsp:cNvPr id="0" name=""/>
        <dsp:cNvSpPr/>
      </dsp:nvSpPr>
      <dsp:spPr>
        <a:xfrm>
          <a:off x="2797054" y="12499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C8BB15-52A5-44B4-B7FD-15892F1E8F56}">
      <dsp:nvSpPr>
        <dsp:cNvPr id="0" name=""/>
        <dsp:cNvSpPr/>
      </dsp:nvSpPr>
      <dsp:spPr>
        <a:xfrm>
          <a:off x="3051041" y="14912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Continuous power</a:t>
          </a:r>
          <a:r>
            <a:rPr lang="en-US" sz="1900" b="0" i="0" kern="1200" baseline="0"/>
            <a:t> consumption may increase energy costs. </a:t>
          </a:r>
          <a:endParaRPr lang="en-US" sz="1900" kern="1200"/>
        </a:p>
      </dsp:txBody>
      <dsp:txXfrm>
        <a:off x="3093555" y="1533793"/>
        <a:ext cx="2200851" cy="1366505"/>
      </dsp:txXfrm>
    </dsp:sp>
    <dsp:sp modelId="{57F42177-EF9B-41A8-A979-4149C7F4A337}">
      <dsp:nvSpPr>
        <dsp:cNvPr id="0" name=""/>
        <dsp:cNvSpPr/>
      </dsp:nvSpPr>
      <dsp:spPr>
        <a:xfrm>
          <a:off x="5590907" y="12499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6EFDC-EA8F-4619-9480-7D9555734BF8}">
      <dsp:nvSpPr>
        <dsp:cNvPr id="0" name=""/>
        <dsp:cNvSpPr/>
      </dsp:nvSpPr>
      <dsp:spPr>
        <a:xfrm>
          <a:off x="5844894" y="14912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Periodic maintenance</a:t>
          </a:r>
          <a:r>
            <a:rPr lang="en-US" sz="1900" b="0" i="0" kern="1200" baseline="0"/>
            <a:t> and calibration are required. </a:t>
          </a:r>
          <a:endParaRPr lang="en-US" sz="1900" kern="1200"/>
        </a:p>
      </dsp:txBody>
      <dsp:txXfrm>
        <a:off x="5887408" y="1533793"/>
        <a:ext cx="2200851" cy="1366505"/>
      </dsp:txXfrm>
    </dsp:sp>
    <dsp:sp modelId="{BAB303A7-C09D-4F8A-925D-AA774FBA1F75}">
      <dsp:nvSpPr>
        <dsp:cNvPr id="0" name=""/>
        <dsp:cNvSpPr/>
      </dsp:nvSpPr>
      <dsp:spPr>
        <a:xfrm>
          <a:off x="8384760" y="12499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8822A-645F-45E9-B0BD-E450E78A8BB1}">
      <dsp:nvSpPr>
        <dsp:cNvPr id="0" name=""/>
        <dsp:cNvSpPr/>
      </dsp:nvSpPr>
      <dsp:spPr>
        <a:xfrm>
          <a:off x="8638747" y="14912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High initial setup cost</a:t>
          </a:r>
          <a:r>
            <a:rPr lang="en-US" sz="1900" b="0" i="0" kern="1200" baseline="0"/>
            <a:t> for components. </a:t>
          </a:r>
          <a:endParaRPr lang="en-US" sz="1900" kern="1200"/>
        </a:p>
      </dsp:txBody>
      <dsp:txXfrm>
        <a:off x="8681261" y="1533793"/>
        <a:ext cx="2200851" cy="136650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30C2C-CBAE-4E98-A02F-8B1A425EDA7A}">
      <dsp:nvSpPr>
        <dsp:cNvPr id="0" name=""/>
        <dsp:cNvSpPr/>
      </dsp:nvSpPr>
      <dsp:spPr>
        <a:xfrm>
          <a:off x="3496905" y="1151"/>
          <a:ext cx="3934018" cy="670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Roof of garden.</a:t>
          </a:r>
        </a:p>
      </dsp:txBody>
      <dsp:txXfrm>
        <a:off x="3529635" y="33881"/>
        <a:ext cx="3868558" cy="605020"/>
      </dsp:txXfrm>
    </dsp:sp>
    <dsp:sp modelId="{A1E7C02B-D074-4ADA-AC80-80B06BCC1264}">
      <dsp:nvSpPr>
        <dsp:cNvPr id="0" name=""/>
        <dsp:cNvSpPr/>
      </dsp:nvSpPr>
      <dsp:spPr>
        <a:xfrm>
          <a:off x="3496905" y="705155"/>
          <a:ext cx="3934018" cy="670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Lawn</a:t>
          </a:r>
        </a:p>
      </dsp:txBody>
      <dsp:txXfrm>
        <a:off x="3529635" y="737885"/>
        <a:ext cx="3868558" cy="605020"/>
      </dsp:txXfrm>
    </dsp:sp>
    <dsp:sp modelId="{41F13B88-38FB-4375-9499-BF6BF14EAEE7}">
      <dsp:nvSpPr>
        <dsp:cNvPr id="0" name=""/>
        <dsp:cNvSpPr/>
      </dsp:nvSpPr>
      <dsp:spPr>
        <a:xfrm>
          <a:off x="3496905" y="1409160"/>
          <a:ext cx="3934018" cy="670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Agriculture land.</a:t>
          </a:r>
        </a:p>
      </dsp:txBody>
      <dsp:txXfrm>
        <a:off x="3529635" y="1441890"/>
        <a:ext cx="3868558" cy="605020"/>
      </dsp:txXfrm>
    </dsp:sp>
    <dsp:sp modelId="{E0C8D37B-DC9F-4E35-B9EB-E1FF0DC87866}">
      <dsp:nvSpPr>
        <dsp:cNvPr id="0" name=""/>
        <dsp:cNvSpPr/>
      </dsp:nvSpPr>
      <dsp:spPr>
        <a:xfrm>
          <a:off x="3496905" y="2113164"/>
          <a:ext cx="3934018" cy="670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Green city buildings.</a:t>
          </a:r>
        </a:p>
      </dsp:txBody>
      <dsp:txXfrm>
        <a:off x="3529635" y="2145894"/>
        <a:ext cx="3868558" cy="605020"/>
      </dsp:txXfrm>
    </dsp:sp>
    <dsp:sp modelId="{27701C36-D311-41D6-BF7D-9F75FB584C6D}">
      <dsp:nvSpPr>
        <dsp:cNvPr id="0" name=""/>
        <dsp:cNvSpPr/>
      </dsp:nvSpPr>
      <dsp:spPr>
        <a:xfrm>
          <a:off x="3496905" y="2817168"/>
          <a:ext cx="3934018" cy="670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Home gardens.</a:t>
          </a:r>
        </a:p>
      </dsp:txBody>
      <dsp:txXfrm>
        <a:off x="3529635" y="2849898"/>
        <a:ext cx="3868558" cy="605020"/>
      </dsp:txXfrm>
    </dsp:sp>
    <dsp:sp modelId="{94158325-4414-4864-AD1F-9EE209ECDAD9}">
      <dsp:nvSpPr>
        <dsp:cNvPr id="0" name=""/>
        <dsp:cNvSpPr/>
      </dsp:nvSpPr>
      <dsp:spPr>
        <a:xfrm>
          <a:off x="3496905" y="3521173"/>
          <a:ext cx="3934018" cy="670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Indoor farming(vertical farming).</a:t>
          </a:r>
        </a:p>
      </dsp:txBody>
      <dsp:txXfrm>
        <a:off x="3529635" y="3553903"/>
        <a:ext cx="3868558" cy="6050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261EE-CADB-4221-A071-FD96A6F77469}">
      <dsp:nvSpPr>
        <dsp:cNvPr id="0" name=""/>
        <dsp:cNvSpPr/>
      </dsp:nvSpPr>
      <dsp:spPr>
        <a:xfrm>
          <a:off x="0" y="477"/>
          <a:ext cx="6650302" cy="111655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F2A5D1-2393-4152-8D8F-7C329BA3CC38}">
      <dsp:nvSpPr>
        <dsp:cNvPr id="0" name=""/>
        <dsp:cNvSpPr/>
      </dsp:nvSpPr>
      <dsp:spPr>
        <a:xfrm>
          <a:off x="337758" y="251702"/>
          <a:ext cx="614107" cy="614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852BF-D9E0-492B-8918-05E9451BFABA}">
      <dsp:nvSpPr>
        <dsp:cNvPr id="0" name=""/>
        <dsp:cNvSpPr/>
      </dsp:nvSpPr>
      <dsp:spPr>
        <a:xfrm>
          <a:off x="1289625" y="477"/>
          <a:ext cx="5360676" cy="1116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69" tIns="118169" rIns="118169" bIns="11816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Surface Irrigation</a:t>
          </a:r>
          <a:endParaRPr lang="en-US" sz="2500" kern="1200"/>
        </a:p>
      </dsp:txBody>
      <dsp:txXfrm>
        <a:off x="1289625" y="477"/>
        <a:ext cx="5360676" cy="1116558"/>
      </dsp:txXfrm>
    </dsp:sp>
    <dsp:sp modelId="{DCFB2D9F-DBE6-45D5-858F-4EE855EAFDFC}">
      <dsp:nvSpPr>
        <dsp:cNvPr id="0" name=""/>
        <dsp:cNvSpPr/>
      </dsp:nvSpPr>
      <dsp:spPr>
        <a:xfrm>
          <a:off x="0" y="1396175"/>
          <a:ext cx="6650302" cy="111655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F142DB-D60E-4F19-8A2C-C6D2C997A590}">
      <dsp:nvSpPr>
        <dsp:cNvPr id="0" name=""/>
        <dsp:cNvSpPr/>
      </dsp:nvSpPr>
      <dsp:spPr>
        <a:xfrm>
          <a:off x="337758" y="1647400"/>
          <a:ext cx="614107" cy="614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14067-0A99-4C0A-BD11-8FC66959718F}">
      <dsp:nvSpPr>
        <dsp:cNvPr id="0" name=""/>
        <dsp:cNvSpPr/>
      </dsp:nvSpPr>
      <dsp:spPr>
        <a:xfrm>
          <a:off x="1289625" y="1396175"/>
          <a:ext cx="5360676" cy="1116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69" tIns="118169" rIns="118169" bIns="11816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Drip Irrigation</a:t>
          </a:r>
          <a:endParaRPr lang="en-US" sz="2500" kern="1200"/>
        </a:p>
      </dsp:txBody>
      <dsp:txXfrm>
        <a:off x="1289625" y="1396175"/>
        <a:ext cx="5360676" cy="1116558"/>
      </dsp:txXfrm>
    </dsp:sp>
    <dsp:sp modelId="{449C806F-3AD2-4B35-BD25-E2B634F3E0FC}">
      <dsp:nvSpPr>
        <dsp:cNvPr id="0" name=""/>
        <dsp:cNvSpPr/>
      </dsp:nvSpPr>
      <dsp:spPr>
        <a:xfrm>
          <a:off x="0" y="2791873"/>
          <a:ext cx="6650302" cy="111655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E59078-B443-4741-B0FB-8BCA9F1961ED}">
      <dsp:nvSpPr>
        <dsp:cNvPr id="0" name=""/>
        <dsp:cNvSpPr/>
      </dsp:nvSpPr>
      <dsp:spPr>
        <a:xfrm>
          <a:off x="337758" y="3043099"/>
          <a:ext cx="614107" cy="614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DBD21-A8CA-4940-A624-3E2E9FB91588}">
      <dsp:nvSpPr>
        <dsp:cNvPr id="0" name=""/>
        <dsp:cNvSpPr/>
      </dsp:nvSpPr>
      <dsp:spPr>
        <a:xfrm>
          <a:off x="1289625" y="2791873"/>
          <a:ext cx="5360676" cy="1116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69" tIns="118169" rIns="118169" bIns="11816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Sprinkler Irrigation</a:t>
          </a:r>
          <a:endParaRPr lang="en-US" sz="2500" kern="1200"/>
        </a:p>
      </dsp:txBody>
      <dsp:txXfrm>
        <a:off x="1289625" y="2791873"/>
        <a:ext cx="5360676" cy="11165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84F13-FDFB-4B3A-9B7D-2093A1BFF677}">
      <dsp:nvSpPr>
        <dsp:cNvPr id="0" name=""/>
        <dsp:cNvSpPr/>
      </dsp:nvSpPr>
      <dsp:spPr>
        <a:xfrm>
          <a:off x="0" y="595"/>
          <a:ext cx="5258185" cy="1392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C3A78-5462-4252-BEB7-A80624B965ED}">
      <dsp:nvSpPr>
        <dsp:cNvPr id="0" name=""/>
        <dsp:cNvSpPr/>
      </dsp:nvSpPr>
      <dsp:spPr>
        <a:xfrm>
          <a:off x="421176" y="313866"/>
          <a:ext cx="765775" cy="7657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653974-DE79-4262-AC5F-A65339D228AD}">
      <dsp:nvSpPr>
        <dsp:cNvPr id="0" name=""/>
        <dsp:cNvSpPr/>
      </dsp:nvSpPr>
      <dsp:spPr>
        <a:xfrm>
          <a:off x="1608127" y="595"/>
          <a:ext cx="3650058" cy="1392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54" tIns="147354" rIns="147354" bIns="14735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Microcontroller board</a:t>
          </a:r>
          <a:r>
            <a:rPr lang="en-US" sz="2300" kern="1200"/>
            <a:t> based on the ATmega328P.</a:t>
          </a:r>
          <a:endParaRPr lang="en-US" sz="2300" kern="1200" dirty="0"/>
        </a:p>
      </dsp:txBody>
      <dsp:txXfrm>
        <a:off x="1608127" y="595"/>
        <a:ext cx="3650058" cy="1392318"/>
      </dsp:txXfrm>
    </dsp:sp>
    <dsp:sp modelId="{01A8FF78-D132-41CA-B297-F93033A2C5EF}">
      <dsp:nvSpPr>
        <dsp:cNvPr id="0" name=""/>
        <dsp:cNvSpPr/>
      </dsp:nvSpPr>
      <dsp:spPr>
        <a:xfrm>
          <a:off x="0" y="1740992"/>
          <a:ext cx="5258185" cy="1392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B1A02F-2AA8-45B5-9CB4-F5B20AC84C49}">
      <dsp:nvSpPr>
        <dsp:cNvPr id="0" name=""/>
        <dsp:cNvSpPr/>
      </dsp:nvSpPr>
      <dsp:spPr>
        <a:xfrm>
          <a:off x="421176" y="2054264"/>
          <a:ext cx="765775" cy="7657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93F237-1287-4ACF-9FED-4D993676D517}">
      <dsp:nvSpPr>
        <dsp:cNvPr id="0" name=""/>
        <dsp:cNvSpPr/>
      </dsp:nvSpPr>
      <dsp:spPr>
        <a:xfrm>
          <a:off x="1608127" y="1740992"/>
          <a:ext cx="3650058" cy="1392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54" tIns="147354" rIns="147354" bIns="14735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14 digital I/O pins</a:t>
          </a:r>
          <a:r>
            <a:rPr lang="en-US" sz="2300" kern="1200"/>
            <a:t> and 6 analog inputs.</a:t>
          </a:r>
          <a:endParaRPr lang="en-US" sz="2300" kern="1200" dirty="0"/>
        </a:p>
      </dsp:txBody>
      <dsp:txXfrm>
        <a:off x="1608127" y="1740992"/>
        <a:ext cx="3650058" cy="1392318"/>
      </dsp:txXfrm>
    </dsp:sp>
    <dsp:sp modelId="{0E364D4F-E080-4A70-A7F9-AC3135EDE9C5}">
      <dsp:nvSpPr>
        <dsp:cNvPr id="0" name=""/>
        <dsp:cNvSpPr/>
      </dsp:nvSpPr>
      <dsp:spPr>
        <a:xfrm>
          <a:off x="0" y="3481390"/>
          <a:ext cx="5258185" cy="1392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96504-546A-46E5-88CC-DA1E2D9F798A}">
      <dsp:nvSpPr>
        <dsp:cNvPr id="0" name=""/>
        <dsp:cNvSpPr/>
      </dsp:nvSpPr>
      <dsp:spPr>
        <a:xfrm>
          <a:off x="421176" y="3794662"/>
          <a:ext cx="765775" cy="7657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B01FA-07EC-4B10-8815-662B6D534ED8}">
      <dsp:nvSpPr>
        <dsp:cNvPr id="0" name=""/>
        <dsp:cNvSpPr/>
      </dsp:nvSpPr>
      <dsp:spPr>
        <a:xfrm>
          <a:off x="1608127" y="3481390"/>
          <a:ext cx="3650058" cy="1392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54" tIns="147354" rIns="147354" bIns="14735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Easily programmable</a:t>
          </a:r>
          <a:r>
            <a:rPr lang="en-US" sz="2300" kern="1200"/>
            <a:t> via the Arduino IDE.</a:t>
          </a:r>
          <a:endParaRPr lang="en-US" sz="2300" kern="1200" dirty="0"/>
        </a:p>
      </dsp:txBody>
      <dsp:txXfrm>
        <a:off x="1608127" y="3481390"/>
        <a:ext cx="3650058" cy="13923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39845-0881-42EC-84EB-B3D404C30B7C}">
      <dsp:nvSpPr>
        <dsp:cNvPr id="0" name=""/>
        <dsp:cNvSpPr/>
      </dsp:nvSpPr>
      <dsp:spPr>
        <a:xfrm>
          <a:off x="0" y="663"/>
          <a:ext cx="5842095" cy="15514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8FB040-B518-4A0D-928F-2B6425AD7E99}">
      <dsp:nvSpPr>
        <dsp:cNvPr id="0" name=""/>
        <dsp:cNvSpPr/>
      </dsp:nvSpPr>
      <dsp:spPr>
        <a:xfrm>
          <a:off x="469311" y="349737"/>
          <a:ext cx="853293" cy="8532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5563C4-1A3E-4C38-A2BC-8EC7FE62493F}">
      <dsp:nvSpPr>
        <dsp:cNvPr id="0" name=""/>
        <dsp:cNvSpPr/>
      </dsp:nvSpPr>
      <dsp:spPr>
        <a:xfrm>
          <a:off x="1791916" y="663"/>
          <a:ext cx="4050178" cy="1551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194" tIns="164194" rIns="164194" bIns="1641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Measures moisture using capacitance.</a:t>
          </a:r>
        </a:p>
      </dsp:txBody>
      <dsp:txXfrm>
        <a:off x="1791916" y="663"/>
        <a:ext cx="4050178" cy="1551442"/>
      </dsp:txXfrm>
    </dsp:sp>
    <dsp:sp modelId="{E3AB5CCC-55AB-464A-AD5C-2181D65A8BCE}">
      <dsp:nvSpPr>
        <dsp:cNvPr id="0" name=""/>
        <dsp:cNvSpPr/>
      </dsp:nvSpPr>
      <dsp:spPr>
        <a:xfrm>
          <a:off x="0" y="1939966"/>
          <a:ext cx="5842095" cy="15514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A9714A-264A-4D36-961E-119F98C9B161}">
      <dsp:nvSpPr>
        <dsp:cNvPr id="0" name=""/>
        <dsp:cNvSpPr/>
      </dsp:nvSpPr>
      <dsp:spPr>
        <a:xfrm>
          <a:off x="469311" y="2289041"/>
          <a:ext cx="853293" cy="8532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3A2EA-B1AD-4E7D-80C2-29A123C34660}">
      <dsp:nvSpPr>
        <dsp:cNvPr id="0" name=""/>
        <dsp:cNvSpPr/>
      </dsp:nvSpPr>
      <dsp:spPr>
        <a:xfrm>
          <a:off x="1791916" y="1939966"/>
          <a:ext cx="4050178" cy="1551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194" tIns="164194" rIns="164194" bIns="1641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Operating voltage: 3.3V to 5V.</a:t>
          </a:r>
        </a:p>
      </dsp:txBody>
      <dsp:txXfrm>
        <a:off x="1791916" y="1939966"/>
        <a:ext cx="4050178" cy="1551442"/>
      </dsp:txXfrm>
    </dsp:sp>
    <dsp:sp modelId="{58BB6224-7DAC-4EC3-ABDC-AB434E636584}">
      <dsp:nvSpPr>
        <dsp:cNvPr id="0" name=""/>
        <dsp:cNvSpPr/>
      </dsp:nvSpPr>
      <dsp:spPr>
        <a:xfrm>
          <a:off x="0" y="3879270"/>
          <a:ext cx="5842095" cy="15514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FBE15-8B4E-4AA8-AF05-3092C1B04EE3}">
      <dsp:nvSpPr>
        <dsp:cNvPr id="0" name=""/>
        <dsp:cNvSpPr/>
      </dsp:nvSpPr>
      <dsp:spPr>
        <a:xfrm>
          <a:off x="469311" y="4228344"/>
          <a:ext cx="853293" cy="8532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9EB73-B4DE-4AE1-B355-C3C6CA4AD609}">
      <dsp:nvSpPr>
        <dsp:cNvPr id="0" name=""/>
        <dsp:cNvSpPr/>
      </dsp:nvSpPr>
      <dsp:spPr>
        <a:xfrm>
          <a:off x="1791916" y="3879270"/>
          <a:ext cx="4050178" cy="1551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194" tIns="164194" rIns="164194" bIns="1641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Temperature range: 0°C to 50°C.</a:t>
          </a:r>
        </a:p>
      </dsp:txBody>
      <dsp:txXfrm>
        <a:off x="1791916" y="3879270"/>
        <a:ext cx="4050178" cy="15514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EDBA7-C6E2-4F26-9606-BE62C76DC1D6}">
      <dsp:nvSpPr>
        <dsp:cNvPr id="0" name=""/>
        <dsp:cNvSpPr/>
      </dsp:nvSpPr>
      <dsp:spPr>
        <a:xfrm>
          <a:off x="0" y="663"/>
          <a:ext cx="5842095" cy="15514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B38281-1B85-4055-A207-76558174D790}">
      <dsp:nvSpPr>
        <dsp:cNvPr id="0" name=""/>
        <dsp:cNvSpPr/>
      </dsp:nvSpPr>
      <dsp:spPr>
        <a:xfrm>
          <a:off x="469311" y="349737"/>
          <a:ext cx="853293" cy="8532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D8A1EE-68C9-4011-8C00-01699E8BFB8D}">
      <dsp:nvSpPr>
        <dsp:cNvPr id="0" name=""/>
        <dsp:cNvSpPr/>
      </dsp:nvSpPr>
      <dsp:spPr>
        <a:xfrm>
          <a:off x="1791916" y="663"/>
          <a:ext cx="4050178" cy="1551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194" tIns="164194" rIns="164194" bIns="1641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Displays up to 20 characters per line and has 4 lines.</a:t>
          </a:r>
        </a:p>
      </dsp:txBody>
      <dsp:txXfrm>
        <a:off x="1791916" y="663"/>
        <a:ext cx="4050178" cy="1551442"/>
      </dsp:txXfrm>
    </dsp:sp>
    <dsp:sp modelId="{6B848A05-EE37-4824-9BF0-2631F0B6FE10}">
      <dsp:nvSpPr>
        <dsp:cNvPr id="0" name=""/>
        <dsp:cNvSpPr/>
      </dsp:nvSpPr>
      <dsp:spPr>
        <a:xfrm>
          <a:off x="0" y="1939966"/>
          <a:ext cx="5842095" cy="15514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16CAF-9A11-40F9-8FAC-9AED8442CFBE}">
      <dsp:nvSpPr>
        <dsp:cNvPr id="0" name=""/>
        <dsp:cNvSpPr/>
      </dsp:nvSpPr>
      <dsp:spPr>
        <a:xfrm>
          <a:off x="469311" y="2289041"/>
          <a:ext cx="853293" cy="8532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E6AAD-D30C-411C-815E-5D5FC0A8369A}">
      <dsp:nvSpPr>
        <dsp:cNvPr id="0" name=""/>
        <dsp:cNvSpPr/>
      </dsp:nvSpPr>
      <dsp:spPr>
        <a:xfrm>
          <a:off x="1791916" y="1939966"/>
          <a:ext cx="4050178" cy="1551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194" tIns="164194" rIns="164194" bIns="1641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User interface for input or selection.</a:t>
          </a:r>
          <a:endParaRPr lang="en-US" sz="2500" kern="1200" dirty="0"/>
        </a:p>
      </dsp:txBody>
      <dsp:txXfrm>
        <a:off x="1791916" y="1939966"/>
        <a:ext cx="4050178" cy="1551442"/>
      </dsp:txXfrm>
    </dsp:sp>
    <dsp:sp modelId="{A78B63BA-5090-4F56-B4F6-A1370E265309}">
      <dsp:nvSpPr>
        <dsp:cNvPr id="0" name=""/>
        <dsp:cNvSpPr/>
      </dsp:nvSpPr>
      <dsp:spPr>
        <a:xfrm>
          <a:off x="0" y="3879270"/>
          <a:ext cx="5842095" cy="15514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85D5E-EC84-48D8-99EF-6F958DC5B111}">
      <dsp:nvSpPr>
        <dsp:cNvPr id="0" name=""/>
        <dsp:cNvSpPr/>
      </dsp:nvSpPr>
      <dsp:spPr>
        <a:xfrm>
          <a:off x="469311" y="4228344"/>
          <a:ext cx="853293" cy="8532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090B7-33AF-48F8-A2FE-78AE9FA52727}">
      <dsp:nvSpPr>
        <dsp:cNvPr id="0" name=""/>
        <dsp:cNvSpPr/>
      </dsp:nvSpPr>
      <dsp:spPr>
        <a:xfrm>
          <a:off x="1791916" y="3879270"/>
          <a:ext cx="4050178" cy="1551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194" tIns="164194" rIns="164194" bIns="1641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Economical and easily programmable.</a:t>
          </a:r>
          <a:endParaRPr lang="en-US" sz="2500" kern="1200" dirty="0"/>
        </a:p>
      </dsp:txBody>
      <dsp:txXfrm>
        <a:off x="1791916" y="3879270"/>
        <a:ext cx="4050178" cy="15514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F23B5-042B-4AA0-82C0-DAE72ED6E360}">
      <dsp:nvSpPr>
        <dsp:cNvPr id="0" name=""/>
        <dsp:cNvSpPr/>
      </dsp:nvSpPr>
      <dsp:spPr>
        <a:xfrm>
          <a:off x="0" y="663"/>
          <a:ext cx="5842095" cy="15514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E1FE8-3318-4E9C-9217-21E5CF221DAF}">
      <dsp:nvSpPr>
        <dsp:cNvPr id="0" name=""/>
        <dsp:cNvSpPr/>
      </dsp:nvSpPr>
      <dsp:spPr>
        <a:xfrm>
          <a:off x="469311" y="349737"/>
          <a:ext cx="853293" cy="8532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5D090-A6AE-4F4A-86E5-D35904AC41FD}">
      <dsp:nvSpPr>
        <dsp:cNvPr id="0" name=""/>
        <dsp:cNvSpPr/>
      </dsp:nvSpPr>
      <dsp:spPr>
        <a:xfrm>
          <a:off x="1791916" y="663"/>
          <a:ext cx="4050178" cy="1551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194" tIns="164194" rIns="164194" bIns="1641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Switches high voltage with low voltage control.</a:t>
          </a:r>
        </a:p>
      </dsp:txBody>
      <dsp:txXfrm>
        <a:off x="1791916" y="663"/>
        <a:ext cx="4050178" cy="1551442"/>
      </dsp:txXfrm>
    </dsp:sp>
    <dsp:sp modelId="{80DE780D-1D47-4045-A28A-78387A79B76D}">
      <dsp:nvSpPr>
        <dsp:cNvPr id="0" name=""/>
        <dsp:cNvSpPr/>
      </dsp:nvSpPr>
      <dsp:spPr>
        <a:xfrm>
          <a:off x="0" y="1939966"/>
          <a:ext cx="5842095" cy="15514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316CD-5F92-415F-98A0-92447F0B3E8B}">
      <dsp:nvSpPr>
        <dsp:cNvPr id="0" name=""/>
        <dsp:cNvSpPr/>
      </dsp:nvSpPr>
      <dsp:spPr>
        <a:xfrm>
          <a:off x="469311" y="2289041"/>
          <a:ext cx="853293" cy="8532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A57AD2-EB58-493D-9998-7352949205E2}">
      <dsp:nvSpPr>
        <dsp:cNvPr id="0" name=""/>
        <dsp:cNvSpPr/>
      </dsp:nvSpPr>
      <dsp:spPr>
        <a:xfrm>
          <a:off x="1791916" y="1939966"/>
          <a:ext cx="4050178" cy="1551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194" tIns="164194" rIns="164194" bIns="1641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Provides isolation between circuits.</a:t>
          </a:r>
        </a:p>
      </dsp:txBody>
      <dsp:txXfrm>
        <a:off x="1791916" y="1939966"/>
        <a:ext cx="4050178" cy="1551442"/>
      </dsp:txXfrm>
    </dsp:sp>
    <dsp:sp modelId="{6976D0BA-6ADF-4BF8-AC45-670FC69B7C28}">
      <dsp:nvSpPr>
        <dsp:cNvPr id="0" name=""/>
        <dsp:cNvSpPr/>
      </dsp:nvSpPr>
      <dsp:spPr>
        <a:xfrm>
          <a:off x="0" y="3879270"/>
          <a:ext cx="5842095" cy="15514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8433AD-9FBC-42F1-A081-F71FE346145A}">
      <dsp:nvSpPr>
        <dsp:cNvPr id="0" name=""/>
        <dsp:cNvSpPr/>
      </dsp:nvSpPr>
      <dsp:spPr>
        <a:xfrm>
          <a:off x="469311" y="4228344"/>
          <a:ext cx="853293" cy="8532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79FC8-E79E-446A-90DA-D0E7B707CD65}">
      <dsp:nvSpPr>
        <dsp:cNvPr id="0" name=""/>
        <dsp:cNvSpPr/>
      </dsp:nvSpPr>
      <dsp:spPr>
        <a:xfrm>
          <a:off x="1791916" y="3879270"/>
          <a:ext cx="4050178" cy="1551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194" tIns="164194" rIns="164194" bIns="1641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Used in automation and appliances.</a:t>
          </a:r>
        </a:p>
      </dsp:txBody>
      <dsp:txXfrm>
        <a:off x="1791916" y="3879270"/>
        <a:ext cx="4050178" cy="15514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9E903-F25E-4AFA-A028-5DA2CB876BCE}">
      <dsp:nvSpPr>
        <dsp:cNvPr id="0" name=""/>
        <dsp:cNvSpPr/>
      </dsp:nvSpPr>
      <dsp:spPr>
        <a:xfrm>
          <a:off x="0" y="2254"/>
          <a:ext cx="5842095" cy="1142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C1CEB-DCD0-4394-BC5F-29F65ADF6DC0}">
      <dsp:nvSpPr>
        <dsp:cNvPr id="0" name=""/>
        <dsp:cNvSpPr/>
      </dsp:nvSpPr>
      <dsp:spPr>
        <a:xfrm>
          <a:off x="345605" y="259316"/>
          <a:ext cx="628374" cy="6283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D3ACC-99FD-41BB-91F0-CFC554A84C90}">
      <dsp:nvSpPr>
        <dsp:cNvPr id="0" name=""/>
        <dsp:cNvSpPr/>
      </dsp:nvSpPr>
      <dsp:spPr>
        <a:xfrm>
          <a:off x="1319585" y="2254"/>
          <a:ext cx="4522509" cy="11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14" tIns="120914" rIns="120914" bIns="12091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</a:rPr>
            <a:t>Powers the water pump for irrigation. </a:t>
          </a:r>
          <a:endParaRPr lang="en-US" sz="2200" kern="1200" dirty="0"/>
        </a:p>
      </dsp:txBody>
      <dsp:txXfrm>
        <a:off x="1319585" y="2254"/>
        <a:ext cx="4522509" cy="1142498"/>
      </dsp:txXfrm>
    </dsp:sp>
    <dsp:sp modelId="{39513ED2-0794-4E59-B62C-579F9B5F024F}">
      <dsp:nvSpPr>
        <dsp:cNvPr id="0" name=""/>
        <dsp:cNvSpPr/>
      </dsp:nvSpPr>
      <dsp:spPr>
        <a:xfrm>
          <a:off x="0" y="1430377"/>
          <a:ext cx="5842095" cy="1142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021A97-B1E3-4835-B7CD-4B98B44AEFB3}">
      <dsp:nvSpPr>
        <dsp:cNvPr id="0" name=""/>
        <dsp:cNvSpPr/>
      </dsp:nvSpPr>
      <dsp:spPr>
        <a:xfrm>
          <a:off x="345605" y="1687439"/>
          <a:ext cx="628374" cy="6283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AB7454-6DAF-49B9-8DB4-33BF427FCA10}">
      <dsp:nvSpPr>
        <dsp:cNvPr id="0" name=""/>
        <dsp:cNvSpPr/>
      </dsp:nvSpPr>
      <dsp:spPr>
        <a:xfrm>
          <a:off x="1319585" y="1430377"/>
          <a:ext cx="4522509" cy="11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14" tIns="120914" rIns="120914" bIns="12091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</a:rPr>
            <a:t>Activated by sensor input when moisture is low. </a:t>
          </a:r>
          <a:endParaRPr lang="en-US" sz="2200" kern="1200" dirty="0"/>
        </a:p>
      </dsp:txBody>
      <dsp:txXfrm>
        <a:off x="1319585" y="1430377"/>
        <a:ext cx="4522509" cy="1142498"/>
      </dsp:txXfrm>
    </dsp:sp>
    <dsp:sp modelId="{EF944FFB-6751-4DA8-A1E3-B25617ACC360}">
      <dsp:nvSpPr>
        <dsp:cNvPr id="0" name=""/>
        <dsp:cNvSpPr/>
      </dsp:nvSpPr>
      <dsp:spPr>
        <a:xfrm>
          <a:off x="0" y="2858500"/>
          <a:ext cx="5842095" cy="1142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94B3C1-183E-4F78-A074-906B03AEB62F}">
      <dsp:nvSpPr>
        <dsp:cNvPr id="0" name=""/>
        <dsp:cNvSpPr/>
      </dsp:nvSpPr>
      <dsp:spPr>
        <a:xfrm>
          <a:off x="345605" y="3115562"/>
          <a:ext cx="628374" cy="6283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B2838-986E-4EB2-B216-79AC8E88E935}">
      <dsp:nvSpPr>
        <dsp:cNvPr id="0" name=""/>
        <dsp:cNvSpPr/>
      </dsp:nvSpPr>
      <dsp:spPr>
        <a:xfrm>
          <a:off x="1319585" y="2858500"/>
          <a:ext cx="4522509" cy="11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14" tIns="120914" rIns="120914" bIns="12091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Used in automation and appliances.</a:t>
          </a:r>
        </a:p>
      </dsp:txBody>
      <dsp:txXfrm>
        <a:off x="1319585" y="2858500"/>
        <a:ext cx="4522509" cy="1142498"/>
      </dsp:txXfrm>
    </dsp:sp>
    <dsp:sp modelId="{B8229FD4-3362-4F30-9BB8-5DFA922EA65E}">
      <dsp:nvSpPr>
        <dsp:cNvPr id="0" name=""/>
        <dsp:cNvSpPr/>
      </dsp:nvSpPr>
      <dsp:spPr>
        <a:xfrm>
          <a:off x="0" y="4286623"/>
          <a:ext cx="5842095" cy="1142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8B8435-29A0-4538-B069-653ADB58BDF9}">
      <dsp:nvSpPr>
        <dsp:cNvPr id="0" name=""/>
        <dsp:cNvSpPr/>
      </dsp:nvSpPr>
      <dsp:spPr>
        <a:xfrm>
          <a:off x="345605" y="4543685"/>
          <a:ext cx="628374" cy="6283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CEAC5-E160-4915-AFEF-C0AAE41362D7}">
      <dsp:nvSpPr>
        <dsp:cNvPr id="0" name=""/>
        <dsp:cNvSpPr/>
      </dsp:nvSpPr>
      <dsp:spPr>
        <a:xfrm>
          <a:off x="1319585" y="4286623"/>
          <a:ext cx="4522509" cy="11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14" tIns="120914" rIns="120914" bIns="12091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</a:rPr>
            <a:t>Controlled by microcontroller via relays or drivers. </a:t>
          </a:r>
          <a:endParaRPr lang="en-US" sz="2200" kern="1200" dirty="0"/>
        </a:p>
      </dsp:txBody>
      <dsp:txXfrm>
        <a:off x="1319585" y="4286623"/>
        <a:ext cx="4522509" cy="11424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E83E5-24F5-4DDA-BF2B-851A6099D54D}">
      <dsp:nvSpPr>
        <dsp:cNvPr id="0" name=""/>
        <dsp:cNvSpPr/>
      </dsp:nvSpPr>
      <dsp:spPr>
        <a:xfrm>
          <a:off x="0" y="0"/>
          <a:ext cx="9111233" cy="81120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The </a:t>
          </a:r>
          <a:r>
            <a:rPr lang="en-US" sz="1600" b="1" i="0" kern="1200" baseline="0" dirty="0"/>
            <a:t>Arduino Uno</a:t>
          </a:r>
          <a:r>
            <a:rPr lang="en-US" sz="1600" b="0" i="0" kern="1200" baseline="0" dirty="0"/>
            <a:t> is used to control the motor, and it is programmed using the </a:t>
          </a:r>
          <a:r>
            <a:rPr lang="en-US" sz="1600" b="1" i="0" kern="1200" baseline="0" dirty="0"/>
            <a:t>Arduino IDE</a:t>
          </a:r>
          <a:r>
            <a:rPr lang="en-US" sz="1600" b="0" i="0" kern="1200" baseline="0" dirty="0"/>
            <a:t> to manage the system's operation. </a:t>
          </a:r>
          <a:endParaRPr lang="en-US" sz="1600" kern="1200" dirty="0"/>
        </a:p>
      </dsp:txBody>
      <dsp:txXfrm>
        <a:off x="23759" y="23759"/>
        <a:ext cx="8140971" cy="763685"/>
      </dsp:txXfrm>
    </dsp:sp>
    <dsp:sp modelId="{ECF19A3C-F294-4F70-ACED-54E75B8C1E8A}">
      <dsp:nvSpPr>
        <dsp:cNvPr id="0" name=""/>
        <dsp:cNvSpPr/>
      </dsp:nvSpPr>
      <dsp:spPr>
        <a:xfrm>
          <a:off x="680384" y="923870"/>
          <a:ext cx="9111233" cy="81120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The </a:t>
          </a:r>
          <a:r>
            <a:rPr lang="en-US" sz="1600" b="1" i="0" kern="1200" baseline="0" dirty="0"/>
            <a:t>moisture sensor</a:t>
          </a:r>
          <a:r>
            <a:rPr lang="en-US" sz="1600" b="0" i="0" kern="1200" baseline="0" dirty="0"/>
            <a:t> continuously monitors the soil’s moisture level and sends a signal to the Arduino when watering is required </a:t>
          </a:r>
          <a:endParaRPr lang="en-US" sz="1600" kern="1200" dirty="0"/>
        </a:p>
      </dsp:txBody>
      <dsp:txXfrm>
        <a:off x="704143" y="947629"/>
        <a:ext cx="7856048" cy="763685"/>
      </dsp:txXfrm>
    </dsp:sp>
    <dsp:sp modelId="{D7A5DFCC-C64B-45FF-B7BA-5A41FB69CE83}">
      <dsp:nvSpPr>
        <dsp:cNvPr id="0" name=""/>
        <dsp:cNvSpPr/>
      </dsp:nvSpPr>
      <dsp:spPr>
        <a:xfrm>
          <a:off x="1360768" y="1847741"/>
          <a:ext cx="9111233" cy="81120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The </a:t>
          </a:r>
          <a:r>
            <a:rPr lang="en-US" sz="1600" b="1" i="0" kern="1200" baseline="0"/>
            <a:t>Arduino</a:t>
          </a:r>
          <a:r>
            <a:rPr lang="en-US" sz="1600" b="0" i="0" kern="1200" baseline="0"/>
            <a:t> processes the moisture data and activates or deactivates the </a:t>
          </a:r>
          <a:r>
            <a:rPr lang="en-US" sz="1600" b="1" i="0" kern="1200" baseline="0"/>
            <a:t>relay driver circuit</a:t>
          </a:r>
          <a:r>
            <a:rPr lang="en-US" sz="1600" b="0" i="0" kern="1200" baseline="0"/>
            <a:t> based on the moisture level. </a:t>
          </a:r>
          <a:endParaRPr lang="en-US" sz="1600" kern="1200"/>
        </a:p>
      </dsp:txBody>
      <dsp:txXfrm>
        <a:off x="1384527" y="1871500"/>
        <a:ext cx="7856048" cy="763685"/>
      </dsp:txXfrm>
    </dsp:sp>
    <dsp:sp modelId="{B99A7638-CDEA-4EC6-BA99-63D7809CF870}">
      <dsp:nvSpPr>
        <dsp:cNvPr id="0" name=""/>
        <dsp:cNvSpPr/>
      </dsp:nvSpPr>
      <dsp:spPr>
        <a:xfrm>
          <a:off x="2041152" y="2771612"/>
          <a:ext cx="9111233" cy="81120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The </a:t>
          </a:r>
          <a:r>
            <a:rPr lang="en-US" sz="1600" b="1" i="0" kern="1200" baseline="0" dirty="0"/>
            <a:t>relay circuit</a:t>
          </a:r>
          <a:r>
            <a:rPr lang="en-US" sz="1600" b="0" i="0" kern="1200" baseline="0" dirty="0"/>
            <a:t> regulates the </a:t>
          </a:r>
          <a:r>
            <a:rPr lang="en-US" sz="1600" b="1" i="0" kern="1200" baseline="0" dirty="0"/>
            <a:t>water pump</a:t>
          </a:r>
          <a:r>
            <a:rPr lang="en-US" sz="1600" b="0" i="0" kern="1200" baseline="0" dirty="0"/>
            <a:t>, which supplies water to the plants when activated. </a:t>
          </a:r>
          <a:endParaRPr lang="en-US" sz="1600" kern="1200" dirty="0"/>
        </a:p>
      </dsp:txBody>
      <dsp:txXfrm>
        <a:off x="2064911" y="2795371"/>
        <a:ext cx="7856048" cy="763685"/>
      </dsp:txXfrm>
    </dsp:sp>
    <dsp:sp modelId="{63862104-E9AF-4233-9231-A07F75494572}">
      <dsp:nvSpPr>
        <dsp:cNvPr id="0" name=""/>
        <dsp:cNvSpPr/>
      </dsp:nvSpPr>
      <dsp:spPr>
        <a:xfrm>
          <a:off x="2721537" y="3695483"/>
          <a:ext cx="9111233" cy="81120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The </a:t>
          </a:r>
          <a:r>
            <a:rPr lang="en-US" sz="1600" b="1" i="0" kern="1200" baseline="0"/>
            <a:t>LCD</a:t>
          </a:r>
          <a:r>
            <a:rPr lang="en-US" sz="1600" b="0" i="0" kern="1200" baseline="0"/>
            <a:t> displays real-time system information, including the current moisture levels and pump status. </a:t>
          </a:r>
          <a:endParaRPr lang="en-US" sz="1600" kern="1200"/>
        </a:p>
      </dsp:txBody>
      <dsp:txXfrm>
        <a:off x="2745296" y="3719242"/>
        <a:ext cx="7856048" cy="763685"/>
      </dsp:txXfrm>
    </dsp:sp>
    <dsp:sp modelId="{5DDD72AA-B8F5-4074-BA49-7024DF263B36}">
      <dsp:nvSpPr>
        <dsp:cNvPr id="0" name=""/>
        <dsp:cNvSpPr/>
      </dsp:nvSpPr>
      <dsp:spPr>
        <a:xfrm>
          <a:off x="8583951" y="592629"/>
          <a:ext cx="527282" cy="52728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702589" y="592629"/>
        <a:ext cx="290006" cy="396780"/>
      </dsp:txXfrm>
    </dsp:sp>
    <dsp:sp modelId="{6A806BF2-B9D9-4AFE-BF2E-0D68FB26D9A8}">
      <dsp:nvSpPr>
        <dsp:cNvPr id="0" name=""/>
        <dsp:cNvSpPr/>
      </dsp:nvSpPr>
      <dsp:spPr>
        <a:xfrm>
          <a:off x="9264335" y="1516500"/>
          <a:ext cx="527282" cy="52728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-13333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382973" y="1516500"/>
        <a:ext cx="290006" cy="396780"/>
      </dsp:txXfrm>
    </dsp:sp>
    <dsp:sp modelId="{9BFC47A8-80E9-47CB-AB49-64201491F0C9}">
      <dsp:nvSpPr>
        <dsp:cNvPr id="0" name=""/>
        <dsp:cNvSpPr/>
      </dsp:nvSpPr>
      <dsp:spPr>
        <a:xfrm>
          <a:off x="9944719" y="2426850"/>
          <a:ext cx="527282" cy="52728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-26667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10063357" y="2426850"/>
        <a:ext cx="290006" cy="396780"/>
      </dsp:txXfrm>
    </dsp:sp>
    <dsp:sp modelId="{952791A2-2C88-4AA8-BBF3-867CFB90C232}">
      <dsp:nvSpPr>
        <dsp:cNvPr id="0" name=""/>
        <dsp:cNvSpPr/>
      </dsp:nvSpPr>
      <dsp:spPr>
        <a:xfrm>
          <a:off x="10625104" y="3359735"/>
          <a:ext cx="527282" cy="52728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10743742" y="3359735"/>
        <a:ext cx="290006" cy="3967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A0F71-2383-4A6E-BE8A-65684EBA0CF6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283F5-E20F-4CE2-B396-4282E0B75435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Reduces water wastage</a:t>
          </a:r>
          <a:r>
            <a:rPr lang="en-US" sz="1500" b="0" i="0" kern="1200" baseline="0"/>
            <a:t> by watering only when necessary. </a:t>
          </a:r>
          <a:endParaRPr lang="en-US" sz="1500" kern="1200"/>
        </a:p>
      </dsp:txBody>
      <dsp:txXfrm>
        <a:off x="100682" y="2427484"/>
        <a:ext cx="2370489" cy="720000"/>
      </dsp:txXfrm>
    </dsp:sp>
    <dsp:sp modelId="{22EC15EA-E4BB-479A-93B9-E000C708EE49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9B1544-2AE9-4687-84AB-AC165959CA13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Minimizes human intervention</a:t>
          </a:r>
          <a:r>
            <a:rPr lang="en-US" sz="1500" b="0" i="0" kern="1200" baseline="0"/>
            <a:t> through automation. </a:t>
          </a:r>
          <a:endParaRPr lang="en-US" sz="1500" kern="1200"/>
        </a:p>
      </dsp:txBody>
      <dsp:txXfrm>
        <a:off x="2886007" y="2427484"/>
        <a:ext cx="2370489" cy="720000"/>
      </dsp:txXfrm>
    </dsp:sp>
    <dsp:sp modelId="{8B19F386-061F-4E5F-91ED-9904DF4A8CD2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7527D-1B01-4E4F-A162-AA143A009004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Fit-and-forget system</a:t>
          </a:r>
          <a:r>
            <a:rPr lang="en-US" sz="1500" b="0" i="0" kern="1200" baseline="0"/>
            <a:t> for hassle-free operation.</a:t>
          </a:r>
          <a:endParaRPr lang="en-US" sz="1500" kern="1200"/>
        </a:p>
      </dsp:txBody>
      <dsp:txXfrm>
        <a:off x="5671332" y="2427484"/>
        <a:ext cx="2370489" cy="720000"/>
      </dsp:txXfrm>
    </dsp:sp>
    <dsp:sp modelId="{88707555-AA58-44FD-93A5-2D17BBFD18D9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2F4FC-AA9D-4BF7-8325-0D469F02726C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Works according to soil conditions</a:t>
          </a:r>
          <a:r>
            <a:rPr lang="en-US" sz="1500" b="0" i="0" kern="1200" baseline="0"/>
            <a:t>, ensuring optimal watering. </a:t>
          </a:r>
          <a:endParaRPr lang="en-US" sz="1500" kern="1200"/>
        </a:p>
      </dsp:txBody>
      <dsp:txXfrm>
        <a:off x="8456657" y="2427484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7A566-155A-4C24-A04F-6EA335F5BB72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9CF77-20F3-45D4-8A35-700C1221AC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111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9CF77-20F3-45D4-8A35-700C1221AC4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817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0BE8-9A9F-7C93-C8DE-B2F3BD1CB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476B91-6C3D-0943-E4E9-FFC5565E2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79ADE-704B-FA09-A287-9443D3B3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EDA2-1765-4A96-9356-5AC087EE0B16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C8FDB-C2A5-E5B7-7F46-BD576A2C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32413-374B-9691-DFCD-EE146FFBF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EC5E-9AAB-449E-9ED4-B24A84A311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337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F5B88-1D8D-6693-A8B6-0CDF37FD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23C97-2C34-C2EB-9C8F-7EA2AC6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A5D71-985A-3986-6B50-2556CB284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EDA2-1765-4A96-9356-5AC087EE0B16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B5025-65A8-1C9C-E641-DC9E716F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86E32-2CB7-323A-7120-0C39721B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EC5E-9AAB-449E-9ED4-B24A84A311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9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81F198-DE56-73E7-65D9-9B37636E3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26C798-1CC8-B432-7BB8-ECE87269B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A7032-93D6-3B18-D277-DD8DF7ADB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EDA2-1765-4A96-9356-5AC087EE0B16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6CD1D-F4C7-397D-1A8D-EE4B178B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F1290-CC1D-725D-A22B-490E2C22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EC5E-9AAB-449E-9ED4-B24A84A311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90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B50D-47F4-0DE9-5647-3A4C4FFA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5F524-BF28-7C92-ADB6-3F6FC7EB7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D57AD-2366-D337-140C-103C3E078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EDA2-1765-4A96-9356-5AC087EE0B16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16FC8-4831-91A8-54EC-0882D89B5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3D374-B0C3-5CA9-ED44-9C0BCAA59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EC5E-9AAB-449E-9ED4-B24A84A311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58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8EDE-831A-6D74-24FF-AD88C5FA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61BBC-1901-24C1-5CAA-F5DEECAAA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95273-A97A-477B-7B86-CEF6EA946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EDA2-1765-4A96-9356-5AC087EE0B16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7EAE1-C4DB-BCAC-C0B8-A7088905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5BA1B-68B5-9750-6DA6-81BEB4D9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EC5E-9AAB-449E-9ED4-B24A84A311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760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AA34E-5F22-2CF3-EF3C-D4EB3617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F3E15-0AE3-B4B9-5CEB-505245968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5710F-2AC0-6387-3394-2306A3246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1E6E1-D971-E050-C34A-92AB9CC5C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EDA2-1765-4A96-9356-5AC087EE0B16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1B45E-AABB-E3A4-705F-B37CC2E43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092A3-FEE3-C96B-3B1E-D6A3E60A2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EC5E-9AAB-449E-9ED4-B24A84A311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554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1460-F4C4-00ED-7C8B-8A9C058C0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30875-53AB-FD5C-DE7E-AF120072C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4457B-1A7C-AA5E-792B-263496EAC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1B4C9-F9FC-FC2E-D7CF-93E784FF5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080C6E-DFC7-559D-3BF4-CCBF6F8FC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8853F1-E171-E869-05A4-F41BD011B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EDA2-1765-4A96-9356-5AC087EE0B16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710FE7-267A-637B-0AD4-A5F25FD8F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673D29-A7DC-BD28-772C-1504AA85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EC5E-9AAB-449E-9ED4-B24A84A311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73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84DA-077E-E53A-1225-1554D6883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6F8BAF-0BED-E2AB-D391-80C6F9B4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EDA2-1765-4A96-9356-5AC087EE0B16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88746-FA52-443F-A0E2-81EE9CBF7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5084A-7874-9BE4-25FF-06D075E9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EC5E-9AAB-449E-9ED4-B24A84A311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554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5E0828-252A-CB1A-EF97-AD966D809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EDA2-1765-4A96-9356-5AC087EE0B16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63AD89-8D89-94A6-B42F-DA7626EBE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8CFEB-D367-6545-5CC5-E0821E41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EC5E-9AAB-449E-9ED4-B24A84A311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34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A7763-4396-8FFD-0481-F3737AB72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015E6-3CF0-F357-FF65-913F2E2E3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88E63-DACA-B87E-7602-D50043395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68202-8AC4-FCE1-D424-1C7576B9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EDA2-1765-4A96-9356-5AC087EE0B16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205A0-F217-6CD7-AB88-2AD42230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090F7-F50B-8AD4-55F4-1EB7D03B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EC5E-9AAB-449E-9ED4-B24A84A311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839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FCEC5-F8CB-2E7B-6821-60537254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37ED76-67F6-E44A-930E-CFA6A98A71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D6490-341E-5030-FF02-1D03FF346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95E22-A724-BAB5-D854-AD7B82A2D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EDA2-1765-4A96-9356-5AC087EE0B16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0CA5F-0436-F229-CAF5-6A81D134D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F2FB6-308F-F229-D0DD-0E7A14D0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EC5E-9AAB-449E-9ED4-B24A84A311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34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DCE99F-387F-A398-8208-A3BFBE11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BFC40-A7C8-976E-583D-B89E76905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D1EF6-EBC2-7328-42B7-77DFE18F7E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D5EDA2-1765-4A96-9356-5AC087EE0B16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9DCF3-F69C-0B26-83A1-DC929F57C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879B0-6245-F41D-30FE-075E4F65D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EAEC5E-9AAB-449E-9ED4-B24A84A311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70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jpe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.jpe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7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4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" name="object 7">
            <a:extLst>
              <a:ext uri="{FF2B5EF4-FFF2-40B4-BE49-F238E27FC236}">
                <a16:creationId xmlns:a16="http://schemas.microsoft.com/office/drawing/2014/main" id="{EB0067F9-17B0-F664-67E6-538D8C5B5082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5664" y="413658"/>
            <a:ext cx="7974842" cy="1495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object 2">
            <a:extLst>
              <a:ext uri="{FF2B5EF4-FFF2-40B4-BE49-F238E27FC236}">
                <a16:creationId xmlns:a16="http://schemas.microsoft.com/office/drawing/2014/main" id="{37DAECAC-2337-5F59-AB11-6E8A6E2BB1CA}"/>
              </a:ext>
            </a:extLst>
          </p:cNvPr>
          <p:cNvSpPr txBox="1"/>
          <p:nvPr/>
        </p:nvSpPr>
        <p:spPr>
          <a:xfrm>
            <a:off x="2873827" y="2287870"/>
            <a:ext cx="6901543" cy="1889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kern="0"/>
            </a:defPPr>
          </a:lstStyle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b="1" dirty="0">
                <a:latin typeface="Times New Roman" panose="02020603050405020304"/>
                <a:cs typeface="Times New Roman" panose="02020603050405020304"/>
              </a:rPr>
              <a:t>Department</a:t>
            </a:r>
            <a:r>
              <a:rPr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Electronic</a:t>
            </a:r>
            <a:r>
              <a:rPr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Communication</a:t>
            </a:r>
            <a:r>
              <a:rPr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-10" dirty="0">
                <a:latin typeface="Times New Roman" panose="02020603050405020304"/>
                <a:cs typeface="Times New Roman" panose="02020603050405020304"/>
              </a:rPr>
              <a:t>Engineering</a:t>
            </a:r>
            <a:endParaRPr dirty="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1765"/>
              </a:spcBef>
            </a:pPr>
            <a:r>
              <a:rPr b="1" dirty="0">
                <a:latin typeface="Times New Roman" panose="02020603050405020304"/>
                <a:cs typeface="Times New Roman" panose="02020603050405020304"/>
              </a:rPr>
              <a:t>Real</a:t>
            </a:r>
            <a:r>
              <a:rPr b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Time</a:t>
            </a:r>
            <a:r>
              <a:rPr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-10" dirty="0">
                <a:latin typeface="Times New Roman" panose="02020603050405020304"/>
                <a:cs typeface="Times New Roman" panose="02020603050405020304"/>
              </a:rPr>
              <a:t>Project</a:t>
            </a:r>
            <a:endParaRPr lang="en-US" dirty="0">
              <a:latin typeface="Times New Roman" panose="02020603050405020304"/>
              <a:cs typeface="Times New Roman" panose="02020603050405020304"/>
            </a:endParaRPr>
          </a:p>
          <a:p>
            <a:pPr marL="1270" algn="ctr">
              <a:lnSpc>
                <a:spcPct val="100000"/>
              </a:lnSpc>
              <a:spcBef>
                <a:spcPts val="1510"/>
              </a:spcBef>
            </a:pPr>
            <a:r>
              <a:rPr lang="en-IN" sz="2600" b="1" spc="-10" dirty="0">
                <a:solidFill>
                  <a:srgbClr val="4F81BC"/>
                </a:solidFill>
                <a:latin typeface="Times New Roman" panose="02020603050405020304"/>
                <a:cs typeface="Times New Roman" panose="02020603050405020304"/>
              </a:rPr>
              <a:t>Smart Automated Irrigation System</a:t>
            </a:r>
          </a:p>
          <a:p>
            <a:pPr marL="1270" algn="ctr">
              <a:lnSpc>
                <a:spcPct val="100000"/>
              </a:lnSpc>
              <a:spcBef>
                <a:spcPts val="1510"/>
              </a:spcBef>
            </a:pPr>
            <a:endParaRPr lang="en-IN" sz="20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9342C4BB-51A1-D0E2-E43B-F7E0528FC045}"/>
              </a:ext>
            </a:extLst>
          </p:cNvPr>
          <p:cNvSpPr txBox="1"/>
          <p:nvPr/>
        </p:nvSpPr>
        <p:spPr>
          <a:xfrm>
            <a:off x="1208316" y="4090794"/>
            <a:ext cx="2438400" cy="874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234950">
              <a:lnSpc>
                <a:spcPts val="1645"/>
              </a:lnSpc>
              <a:spcBef>
                <a:spcPts val="100"/>
              </a:spcBef>
            </a:pPr>
            <a:endParaRPr lang="en-US" b="1" spc="-10" dirty="0">
              <a:solidFill>
                <a:srgbClr val="4F81BC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234950">
              <a:lnSpc>
                <a:spcPts val="1645"/>
              </a:lnSpc>
              <a:spcBef>
                <a:spcPts val="100"/>
              </a:spcBef>
            </a:pPr>
            <a:r>
              <a:rPr lang="en-IN" b="1" spc="-10" dirty="0">
                <a:latin typeface="Times New Roman" panose="02020603050405020304"/>
                <a:cs typeface="Times New Roman" panose="02020603050405020304"/>
              </a:rPr>
              <a:t>Guide name: </a:t>
            </a:r>
          </a:p>
          <a:p>
            <a:pPr marL="234950">
              <a:lnSpc>
                <a:spcPts val="1645"/>
              </a:lnSpc>
              <a:spcBef>
                <a:spcPts val="100"/>
              </a:spcBef>
            </a:pPr>
            <a:endParaRPr lang="en-IN" b="1" spc="-10" dirty="0">
              <a:solidFill>
                <a:srgbClr val="4F81BC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234950">
              <a:lnSpc>
                <a:spcPts val="1645"/>
              </a:lnSpc>
              <a:spcBef>
                <a:spcPts val="100"/>
              </a:spcBef>
            </a:pPr>
            <a:r>
              <a:rPr b="1" spc="-10" dirty="0">
                <a:solidFill>
                  <a:srgbClr val="4F81BC"/>
                </a:solidFill>
                <a:latin typeface="Times New Roman" panose="02020603050405020304"/>
                <a:cs typeface="Times New Roman" panose="02020603050405020304"/>
              </a:rPr>
              <a:t>Mr.</a:t>
            </a:r>
            <a:r>
              <a:rPr lang="en-US" b="1" spc="-10" dirty="0">
                <a:solidFill>
                  <a:srgbClr val="4F81B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-10" dirty="0">
                <a:solidFill>
                  <a:srgbClr val="4F81BC"/>
                </a:solidFill>
                <a:latin typeface="Times New Roman" panose="02020603050405020304"/>
                <a:cs typeface="Times New Roman" panose="02020603050405020304"/>
              </a:rPr>
              <a:t>D.</a:t>
            </a:r>
            <a:r>
              <a:rPr lang="en-US" b="1" spc="-10" dirty="0">
                <a:solidFill>
                  <a:srgbClr val="4F81B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-10" dirty="0">
                <a:solidFill>
                  <a:srgbClr val="4F81BC"/>
                </a:solidFill>
                <a:latin typeface="Times New Roman" panose="02020603050405020304"/>
                <a:cs typeface="Times New Roman" panose="02020603050405020304"/>
              </a:rPr>
              <a:t>Srinivas</a:t>
            </a:r>
            <a:endParaRPr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5">
            <a:extLst>
              <a:ext uri="{FF2B5EF4-FFF2-40B4-BE49-F238E27FC236}">
                <a16:creationId xmlns:a16="http://schemas.microsoft.com/office/drawing/2014/main" id="{50247E07-16EA-13DD-BA61-D933C74223E0}"/>
              </a:ext>
            </a:extLst>
          </p:cNvPr>
          <p:cNvSpPr txBox="1"/>
          <p:nvPr/>
        </p:nvSpPr>
        <p:spPr>
          <a:xfrm>
            <a:off x="8175168" y="4012242"/>
            <a:ext cx="3864432" cy="2400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234950">
              <a:lnSpc>
                <a:spcPts val="1645"/>
              </a:lnSpc>
              <a:spcBef>
                <a:spcPts val="100"/>
              </a:spcBef>
            </a:pPr>
            <a:endParaRPr lang="en-US" b="1" spc="-10" dirty="0">
              <a:solidFill>
                <a:srgbClr val="4F81BC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234950">
              <a:lnSpc>
                <a:spcPts val="1645"/>
              </a:lnSpc>
              <a:spcBef>
                <a:spcPts val="100"/>
              </a:spcBef>
            </a:pPr>
            <a:r>
              <a:rPr lang="en-IN" b="1" spc="-10" dirty="0">
                <a:latin typeface="Times New Roman" panose="02020603050405020304"/>
                <a:cs typeface="Times New Roman" panose="02020603050405020304"/>
              </a:rPr>
              <a:t>Submitted by: </a:t>
            </a:r>
          </a:p>
          <a:p>
            <a:pPr marL="234950">
              <a:lnSpc>
                <a:spcPts val="1645"/>
              </a:lnSpc>
              <a:spcBef>
                <a:spcPts val="100"/>
              </a:spcBef>
            </a:pPr>
            <a:endParaRPr lang="en-IN" b="1" spc="-10" dirty="0">
              <a:solidFill>
                <a:srgbClr val="4F81BC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234950">
              <a:lnSpc>
                <a:spcPts val="1645"/>
              </a:lnSpc>
              <a:spcBef>
                <a:spcPts val="100"/>
              </a:spcBef>
            </a:pPr>
            <a:r>
              <a:rPr lang="en-US" dirty="0">
                <a:solidFill>
                  <a:srgbClr val="4F81BC"/>
                </a:solidFill>
                <a:latin typeface="Times New Roman" panose="02020603050405020304"/>
                <a:cs typeface="Times New Roman" panose="02020603050405020304"/>
              </a:rPr>
              <a:t>R. Meghana     –  </a:t>
            </a:r>
            <a:r>
              <a:rPr lang="en-IN" sz="1800" spc="-10" dirty="0">
                <a:solidFill>
                  <a:srgbClr val="4F81BC"/>
                </a:solidFill>
                <a:latin typeface="Times New Roman" panose="02020603050405020304"/>
                <a:cs typeface="Times New Roman" panose="02020603050405020304"/>
              </a:rPr>
              <a:t>23C31A04E5</a:t>
            </a:r>
            <a:endParaRPr lang="en-US" dirty="0">
              <a:solidFill>
                <a:srgbClr val="4F81BC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234950">
              <a:lnSpc>
                <a:spcPts val="1645"/>
              </a:lnSpc>
              <a:spcBef>
                <a:spcPts val="100"/>
              </a:spcBef>
            </a:pPr>
            <a:endParaRPr lang="en-US" dirty="0">
              <a:solidFill>
                <a:srgbClr val="4F81BC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234950">
              <a:lnSpc>
                <a:spcPts val="1645"/>
              </a:lnSpc>
              <a:spcBef>
                <a:spcPts val="100"/>
              </a:spcBef>
            </a:pPr>
            <a:r>
              <a:rPr lang="en-US" dirty="0">
                <a:solidFill>
                  <a:srgbClr val="4F81BC"/>
                </a:solidFill>
                <a:latin typeface="Times New Roman" panose="02020603050405020304"/>
                <a:cs typeface="Times New Roman" panose="02020603050405020304"/>
              </a:rPr>
              <a:t>R. Sanjana       –  </a:t>
            </a:r>
            <a:r>
              <a:rPr lang="en-IN" sz="1800" spc="-10" dirty="0">
                <a:solidFill>
                  <a:srgbClr val="4F81BC"/>
                </a:solidFill>
                <a:latin typeface="Times New Roman" panose="02020603050405020304"/>
                <a:cs typeface="Times New Roman" panose="02020603050405020304"/>
              </a:rPr>
              <a:t>23C31A04E8</a:t>
            </a:r>
            <a:endParaRPr lang="en-US" dirty="0">
              <a:solidFill>
                <a:srgbClr val="4F81BC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234950">
              <a:lnSpc>
                <a:spcPts val="1645"/>
              </a:lnSpc>
              <a:spcBef>
                <a:spcPts val="100"/>
              </a:spcBef>
            </a:pPr>
            <a:endParaRPr lang="en-US" dirty="0">
              <a:solidFill>
                <a:srgbClr val="4F81BC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234950">
              <a:lnSpc>
                <a:spcPts val="1645"/>
              </a:lnSpc>
              <a:spcBef>
                <a:spcPts val="100"/>
              </a:spcBef>
            </a:pPr>
            <a:r>
              <a:rPr lang="en-US" dirty="0">
                <a:solidFill>
                  <a:srgbClr val="4F81BC"/>
                </a:solidFill>
                <a:latin typeface="Times New Roman" panose="02020603050405020304"/>
                <a:cs typeface="Times New Roman" panose="02020603050405020304"/>
              </a:rPr>
              <a:t>S. Rajesh         –  </a:t>
            </a:r>
            <a:r>
              <a:rPr lang="en-IN" sz="1800" spc="-10" dirty="0">
                <a:solidFill>
                  <a:srgbClr val="4F81BC"/>
                </a:solidFill>
                <a:latin typeface="Times New Roman" panose="02020603050405020304"/>
                <a:cs typeface="Times New Roman" panose="02020603050405020304"/>
              </a:rPr>
              <a:t>23C31A04F8</a:t>
            </a:r>
            <a:endParaRPr lang="en-US" dirty="0">
              <a:solidFill>
                <a:srgbClr val="4F81BC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234950">
              <a:lnSpc>
                <a:spcPts val="1645"/>
              </a:lnSpc>
              <a:spcBef>
                <a:spcPts val="100"/>
              </a:spcBef>
            </a:pPr>
            <a:endParaRPr lang="en-US" dirty="0">
              <a:solidFill>
                <a:srgbClr val="4F81BC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234950">
              <a:lnSpc>
                <a:spcPts val="1645"/>
              </a:lnSpc>
              <a:spcBef>
                <a:spcPts val="100"/>
              </a:spcBef>
            </a:pPr>
            <a:r>
              <a:rPr lang="en-US" dirty="0">
                <a:solidFill>
                  <a:srgbClr val="4F81BC"/>
                </a:solidFill>
                <a:latin typeface="Times New Roman" panose="02020603050405020304"/>
                <a:cs typeface="Times New Roman" panose="02020603050405020304"/>
              </a:rPr>
              <a:t>V. </a:t>
            </a:r>
            <a:r>
              <a:rPr lang="en-US" dirty="0" err="1">
                <a:solidFill>
                  <a:srgbClr val="4F81BC"/>
                </a:solidFill>
                <a:latin typeface="Times New Roman" panose="02020603050405020304"/>
                <a:cs typeface="Times New Roman" panose="02020603050405020304"/>
              </a:rPr>
              <a:t>Pravalika</a:t>
            </a:r>
            <a:r>
              <a:rPr lang="en-US" dirty="0">
                <a:solidFill>
                  <a:srgbClr val="4F81BC"/>
                </a:solidFill>
                <a:latin typeface="Times New Roman" panose="02020603050405020304"/>
                <a:cs typeface="Times New Roman" panose="02020603050405020304"/>
              </a:rPr>
              <a:t>     –  </a:t>
            </a:r>
            <a:r>
              <a:rPr lang="en-IN" sz="1800" spc="-10" dirty="0">
                <a:solidFill>
                  <a:srgbClr val="4F81BC"/>
                </a:solidFill>
                <a:latin typeface="Times New Roman" panose="02020603050405020304"/>
                <a:cs typeface="Times New Roman" panose="02020603050405020304"/>
              </a:rPr>
              <a:t>23C31A04H4</a:t>
            </a:r>
            <a:endParaRPr lang="en-US" dirty="0">
              <a:solidFill>
                <a:srgbClr val="4F81BC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234950">
              <a:lnSpc>
                <a:spcPts val="1645"/>
              </a:lnSpc>
              <a:spcBef>
                <a:spcPts val="100"/>
              </a:spcBef>
            </a:pPr>
            <a:endParaRPr dirty="0">
              <a:solidFill>
                <a:srgbClr val="4F81BC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86642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AA743-1F2E-A9FF-309D-9454F00FD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IN" sz="4000" dirty="0">
                <a:solidFill>
                  <a:srgbClr val="FFFFFF"/>
                </a:solidFill>
              </a:rPr>
              <a:t>WORKING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401180A3-B7C9-612A-93D3-BFFED75A0B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568485"/>
              </p:ext>
            </p:extLst>
          </p:nvPr>
        </p:nvGraphicFramePr>
        <p:xfrm>
          <a:off x="179614" y="1785256"/>
          <a:ext cx="11832771" cy="450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5946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63F85-F4F1-61D1-17F4-9F13D475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Advantages</a:t>
            </a:r>
            <a:endParaRPr lang="en-IN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ADCC80-7DAD-D623-5703-23A7E7B64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641594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0503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F42CB-20D2-E41D-4A28-313C4B0F1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Disadvantages</a:t>
            </a:r>
            <a:endParaRPr lang="en-IN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597D37-254F-46BE-E6A9-30F7E496DA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777806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320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E83CEF-FB7F-D29A-A97C-D515918C4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Applications</a:t>
            </a:r>
            <a:endParaRPr lang="en-IN" sz="4000">
              <a:solidFill>
                <a:srgbClr val="FFFFFF"/>
              </a:solidFill>
            </a:endParaRP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E7A3CFBE-9C55-EA37-A689-216A4FF34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174377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5628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erson and person standing in a room with plants&#10;&#10;AI-generated content may be incorrect.">
            <a:extLst>
              <a:ext uri="{FF2B5EF4-FFF2-40B4-BE49-F238E27FC236}">
                <a16:creationId xmlns:a16="http://schemas.microsoft.com/office/drawing/2014/main" id="{9A0A8CC6-30F2-F146-CF8C-CC241B26A4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8032" r="7562" b="-2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4AE339-3FB7-6DA5-E1C3-34EC25089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MODERN TRENDS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690029D-11AC-8B45-B129-26760966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Indoor farming</a:t>
            </a:r>
          </a:p>
          <a:p>
            <a:r>
              <a:rPr lang="en-US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 Building</a:t>
            </a:r>
            <a:endParaRPr lang="en-IN" sz="2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IN" sz="2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sz="2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EC27239-166F-AFDF-0DAC-BAC73028B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8" r="2" b="4429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012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88F63-F151-45C9-F538-0F4FE4B9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76400"/>
            <a:ext cx="3810000" cy="3505200"/>
          </a:xfrm>
        </p:spPr>
        <p:txBody>
          <a:bodyPr anchor="t">
            <a:normAutofit/>
          </a:bodyPr>
          <a:lstStyle/>
          <a:p>
            <a:r>
              <a:rPr lang="en-US" sz="4000"/>
              <a:t>Conclusion</a:t>
            </a:r>
            <a:endParaRPr lang="en-IN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D2D0B-3A08-271A-297F-054765433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586" y="1458686"/>
            <a:ext cx="7217229" cy="3505200"/>
          </a:xfrm>
        </p:spPr>
        <p:txBody>
          <a:bodyPr>
            <a:noAutofit/>
          </a:bodyPr>
          <a:lstStyle/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alpha val="5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alpha val="55000"/>
                  </a:schemeClr>
                </a:solidFill>
                <a:effectLst/>
                <a:latin typeface="Arial" panose="020B0604020202020204" pitchFamily="34" charset="0"/>
              </a:rPr>
              <a:t>Maintaining plants during working hours or vacations is difficult, especially in cities, and farmers face challenges due to uncertain power availability for watering their fields. </a:t>
            </a: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alpha val="5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alpha val="55000"/>
                  </a:schemeClr>
                </a:solidFill>
                <a:effectLst/>
                <a:latin typeface="Arial" panose="020B0604020202020204" pitchFamily="34" charset="0"/>
              </a:rPr>
              <a:t>Farmers also need to wait for fields to be properly watered, which prevents them from focusing on other tasks. </a:t>
            </a: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alpha val="5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alpha val="55000"/>
                  </a:schemeClr>
                </a:solidFill>
                <a:effectLst/>
                <a:latin typeface="Arial" panose="020B0604020202020204" pitchFamily="34" charset="0"/>
              </a:rPr>
              <a:t>The automatic watering system solves this by sensing soil moisture and automatically switching the pump on when power is available, benefiting both farmers and gardeners. </a:t>
            </a: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alpha val="5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alpha val="55000"/>
                  </a:schemeClr>
                </a:solidFill>
                <a:effectLst/>
                <a:latin typeface="Arial" panose="020B0604020202020204" pitchFamily="34" charset="0"/>
              </a:rPr>
              <a:t>The system can also cater to the specific weather conditions required for sophisticated crops, ensuring efficient irrigation. </a:t>
            </a:r>
          </a:p>
          <a:p>
            <a:pPr algn="just"/>
            <a:endParaRPr lang="en-IN" sz="1800" dirty="0">
              <a:solidFill>
                <a:schemeClr val="tx1">
                  <a:alpha val="5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10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9018A0-5DE6-4CC9-AB25-675616AF7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24400" cy="6858000"/>
            <a:chOff x="7467600" y="0"/>
            <a:chExt cx="47244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D5C302-E4AF-4B3F-818D-17AEA68E7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27820F-8F33-4F10-AFA0-72D2722D2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B88B599-C539-4F18-A32A-40207EC6E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24401" cy="6858000"/>
          </a:xfrm>
          <a:custGeom>
            <a:avLst/>
            <a:gdLst>
              <a:gd name="connsiteX0" fmla="*/ 369702 w 4724401"/>
              <a:gd name="connsiteY0" fmla="*/ 6712169 h 6858000"/>
              <a:gd name="connsiteX1" fmla="*/ 366575 w 4724401"/>
              <a:gd name="connsiteY1" fmla="*/ 6715556 h 6858000"/>
              <a:gd name="connsiteX2" fmla="*/ 371637 w 4724401"/>
              <a:gd name="connsiteY2" fmla="*/ 6713954 h 6858000"/>
              <a:gd name="connsiteX3" fmla="*/ 1019354 w 4724401"/>
              <a:gd name="connsiteY3" fmla="*/ 6315006 h 6858000"/>
              <a:gd name="connsiteX4" fmla="*/ 441046 w 4724401"/>
              <a:gd name="connsiteY4" fmla="*/ 6691153 h 6858000"/>
              <a:gd name="connsiteX5" fmla="*/ 1019354 w 4724401"/>
              <a:gd name="connsiteY5" fmla="*/ 6315006 h 6858000"/>
              <a:gd name="connsiteX6" fmla="*/ 991680 w 4724401"/>
              <a:gd name="connsiteY6" fmla="*/ 6298413 h 6858000"/>
              <a:gd name="connsiteX7" fmla="*/ 409060 w 4724401"/>
              <a:gd name="connsiteY7" fmla="*/ 6671470 h 6858000"/>
              <a:gd name="connsiteX8" fmla="*/ 991680 w 4724401"/>
              <a:gd name="connsiteY8" fmla="*/ 6298413 h 6858000"/>
              <a:gd name="connsiteX9" fmla="*/ 4724401 w 4724401"/>
              <a:gd name="connsiteY9" fmla="*/ 6289099 h 6858000"/>
              <a:gd name="connsiteX10" fmla="*/ 4724401 w 4724401"/>
              <a:gd name="connsiteY10" fmla="*/ 6407899 h 6858000"/>
              <a:gd name="connsiteX11" fmla="*/ 4689678 w 4724401"/>
              <a:gd name="connsiteY11" fmla="*/ 6440241 h 6858000"/>
              <a:gd name="connsiteX12" fmla="*/ 4477543 w 4724401"/>
              <a:gd name="connsiteY12" fmla="*/ 6674836 h 6858000"/>
              <a:gd name="connsiteX13" fmla="*/ 4329957 w 4724401"/>
              <a:gd name="connsiteY13" fmla="*/ 6858000 h 6858000"/>
              <a:gd name="connsiteX14" fmla="*/ 4218595 w 4724401"/>
              <a:gd name="connsiteY14" fmla="*/ 6858000 h 6858000"/>
              <a:gd name="connsiteX15" fmla="*/ 4368888 w 4724401"/>
              <a:gd name="connsiteY15" fmla="*/ 6668412 h 6858000"/>
              <a:gd name="connsiteX16" fmla="*/ 4563091 w 4724401"/>
              <a:gd name="connsiteY16" fmla="*/ 6442508 h 6858000"/>
              <a:gd name="connsiteX17" fmla="*/ 4660205 w 4724401"/>
              <a:gd name="connsiteY17" fmla="*/ 6345369 h 6858000"/>
              <a:gd name="connsiteX18" fmla="*/ 4724401 w 4724401"/>
              <a:gd name="connsiteY18" fmla="*/ 6198577 h 6858000"/>
              <a:gd name="connsiteX19" fmla="*/ 4724401 w 4724401"/>
              <a:gd name="connsiteY19" fmla="*/ 6238480 h 6858000"/>
              <a:gd name="connsiteX20" fmla="*/ 4689789 w 4724401"/>
              <a:gd name="connsiteY20" fmla="*/ 6268382 h 6858000"/>
              <a:gd name="connsiteX21" fmla="*/ 4418722 w 4724401"/>
              <a:gd name="connsiteY21" fmla="*/ 6570886 h 6858000"/>
              <a:gd name="connsiteX22" fmla="*/ 4214944 w 4724401"/>
              <a:gd name="connsiteY22" fmla="*/ 6858000 h 6858000"/>
              <a:gd name="connsiteX23" fmla="*/ 4177898 w 4724401"/>
              <a:gd name="connsiteY23" fmla="*/ 6858000 h 6858000"/>
              <a:gd name="connsiteX24" fmla="*/ 4391597 w 4724401"/>
              <a:gd name="connsiteY24" fmla="*/ 6556370 h 6858000"/>
              <a:gd name="connsiteX25" fmla="*/ 4668889 w 4724401"/>
              <a:gd name="connsiteY25" fmla="*/ 6246399 h 6858000"/>
              <a:gd name="connsiteX26" fmla="*/ 4724401 w 4724401"/>
              <a:gd name="connsiteY26" fmla="*/ 5924240 h 6858000"/>
              <a:gd name="connsiteX27" fmla="*/ 4724401 w 4724401"/>
              <a:gd name="connsiteY27" fmla="*/ 6044002 h 6858000"/>
              <a:gd name="connsiteX28" fmla="*/ 4695216 w 4724401"/>
              <a:gd name="connsiteY28" fmla="*/ 6071545 h 6858000"/>
              <a:gd name="connsiteX29" fmla="*/ 4317146 w 4724401"/>
              <a:gd name="connsiteY29" fmla="*/ 6587716 h 6858000"/>
              <a:gd name="connsiteX30" fmla="*/ 4171627 w 4724401"/>
              <a:gd name="connsiteY30" fmla="*/ 6858000 h 6858000"/>
              <a:gd name="connsiteX31" fmla="*/ 4081585 w 4724401"/>
              <a:gd name="connsiteY31" fmla="*/ 6858000 h 6858000"/>
              <a:gd name="connsiteX32" fmla="*/ 4238603 w 4724401"/>
              <a:gd name="connsiteY32" fmla="*/ 6559341 h 6858000"/>
              <a:gd name="connsiteX33" fmla="*/ 4620848 w 4724401"/>
              <a:gd name="connsiteY33" fmla="*/ 6021419 h 6858000"/>
              <a:gd name="connsiteX34" fmla="*/ 103333 w 4724401"/>
              <a:gd name="connsiteY34" fmla="*/ 5699602 h 6858000"/>
              <a:gd name="connsiteX35" fmla="*/ 233938 w 4724401"/>
              <a:gd name="connsiteY35" fmla="*/ 5809416 h 6858000"/>
              <a:gd name="connsiteX36" fmla="*/ 883580 w 4724401"/>
              <a:gd name="connsiteY36" fmla="*/ 6180710 h 6858000"/>
              <a:gd name="connsiteX37" fmla="*/ 487337 w 4724401"/>
              <a:gd name="connsiteY37" fmla="*/ 5950182 h 6858000"/>
              <a:gd name="connsiteX38" fmla="*/ 354051 w 4724401"/>
              <a:gd name="connsiteY38" fmla="*/ 5854912 h 6858000"/>
              <a:gd name="connsiteX39" fmla="*/ 195436 w 4724401"/>
              <a:gd name="connsiteY39" fmla="*/ 5755068 h 6858000"/>
              <a:gd name="connsiteX40" fmla="*/ 51253 w 4724401"/>
              <a:gd name="connsiteY40" fmla="*/ 5631825 h 6858000"/>
              <a:gd name="connsiteX41" fmla="*/ 211622 w 4724401"/>
              <a:gd name="connsiteY41" fmla="*/ 5728803 h 6858000"/>
              <a:gd name="connsiteX42" fmla="*/ 371652 w 4724401"/>
              <a:gd name="connsiteY42" fmla="*/ 5829062 h 6858000"/>
              <a:gd name="connsiteX43" fmla="*/ 505903 w 4724401"/>
              <a:gd name="connsiteY43" fmla="*/ 5925221 h 6858000"/>
              <a:gd name="connsiteX44" fmla="*/ 899240 w 4724401"/>
              <a:gd name="connsiteY44" fmla="*/ 6153068 h 6858000"/>
              <a:gd name="connsiteX45" fmla="*/ 988114 w 4724401"/>
              <a:gd name="connsiteY45" fmla="*/ 6174204 h 6858000"/>
              <a:gd name="connsiteX46" fmla="*/ 845971 w 4724401"/>
              <a:gd name="connsiteY46" fmla="*/ 6067177 h 6858000"/>
              <a:gd name="connsiteX47" fmla="*/ 448057 w 4724401"/>
              <a:gd name="connsiteY47" fmla="*/ 5841376 h 6858000"/>
              <a:gd name="connsiteX48" fmla="*/ 51253 w 4724401"/>
              <a:gd name="connsiteY48" fmla="*/ 5631825 h 6858000"/>
              <a:gd name="connsiteX49" fmla="*/ 2606687 w 4724401"/>
              <a:gd name="connsiteY49" fmla="*/ 5630718 h 6858000"/>
              <a:gd name="connsiteX50" fmla="*/ 2645658 w 4724401"/>
              <a:gd name="connsiteY50" fmla="*/ 6640259 h 6858000"/>
              <a:gd name="connsiteX51" fmla="*/ 2606687 w 4724401"/>
              <a:gd name="connsiteY51" fmla="*/ 5630718 h 6858000"/>
              <a:gd name="connsiteX52" fmla="*/ 3642057 w 4724401"/>
              <a:gd name="connsiteY52" fmla="*/ 5573487 h 6858000"/>
              <a:gd name="connsiteX53" fmla="*/ 3632981 w 4724401"/>
              <a:gd name="connsiteY53" fmla="*/ 5579437 h 6858000"/>
              <a:gd name="connsiteX54" fmla="*/ 3382436 w 4724401"/>
              <a:gd name="connsiteY54" fmla="*/ 5952726 h 6858000"/>
              <a:gd name="connsiteX55" fmla="*/ 3191929 w 4724401"/>
              <a:gd name="connsiteY55" fmla="*/ 6662669 h 6858000"/>
              <a:gd name="connsiteX56" fmla="*/ 3369898 w 4724401"/>
              <a:gd name="connsiteY56" fmla="*/ 6081771 h 6858000"/>
              <a:gd name="connsiteX57" fmla="*/ 3642057 w 4724401"/>
              <a:gd name="connsiteY57" fmla="*/ 5573487 h 6858000"/>
              <a:gd name="connsiteX58" fmla="*/ 2650666 w 4724401"/>
              <a:gd name="connsiteY58" fmla="*/ 5530686 h 6858000"/>
              <a:gd name="connsiteX59" fmla="*/ 2650249 w 4724401"/>
              <a:gd name="connsiteY59" fmla="*/ 5532101 h 6858000"/>
              <a:gd name="connsiteX60" fmla="*/ 2663808 w 4724401"/>
              <a:gd name="connsiteY60" fmla="*/ 6535215 h 6858000"/>
              <a:gd name="connsiteX61" fmla="*/ 2665418 w 4724401"/>
              <a:gd name="connsiteY61" fmla="*/ 6132756 h 6858000"/>
              <a:gd name="connsiteX62" fmla="*/ 2650666 w 4724401"/>
              <a:gd name="connsiteY62" fmla="*/ 5530686 h 6858000"/>
              <a:gd name="connsiteX63" fmla="*/ 2680277 w 4724401"/>
              <a:gd name="connsiteY63" fmla="*/ 5479204 h 6858000"/>
              <a:gd name="connsiteX64" fmla="*/ 2678972 w 4724401"/>
              <a:gd name="connsiteY64" fmla="*/ 5481582 h 6858000"/>
              <a:gd name="connsiteX65" fmla="*/ 2696666 w 4724401"/>
              <a:gd name="connsiteY65" fmla="*/ 6133836 h 6858000"/>
              <a:gd name="connsiteX66" fmla="*/ 2695769 w 4724401"/>
              <a:gd name="connsiteY66" fmla="*/ 6390955 h 6858000"/>
              <a:gd name="connsiteX67" fmla="*/ 2739893 w 4724401"/>
              <a:gd name="connsiteY67" fmla="*/ 6108357 h 6858000"/>
              <a:gd name="connsiteX68" fmla="*/ 2680277 w 4724401"/>
              <a:gd name="connsiteY68" fmla="*/ 5479204 h 6858000"/>
              <a:gd name="connsiteX69" fmla="*/ 1132195 w 4724401"/>
              <a:gd name="connsiteY69" fmla="*/ 5467980 h 6858000"/>
              <a:gd name="connsiteX70" fmla="*/ 1679056 w 4724401"/>
              <a:gd name="connsiteY70" fmla="*/ 5516907 h 6858000"/>
              <a:gd name="connsiteX71" fmla="*/ 2128648 w 4724401"/>
              <a:gd name="connsiteY71" fmla="*/ 5474249 h 6858000"/>
              <a:gd name="connsiteX72" fmla="*/ 1825619 w 4724401"/>
              <a:gd name="connsiteY72" fmla="*/ 5478447 h 6858000"/>
              <a:gd name="connsiteX73" fmla="*/ 1737798 w 4724401"/>
              <a:gd name="connsiteY73" fmla="*/ 5483353 h 6858000"/>
              <a:gd name="connsiteX74" fmla="*/ 1132195 w 4724401"/>
              <a:gd name="connsiteY74" fmla="*/ 5467980 h 6858000"/>
              <a:gd name="connsiteX75" fmla="*/ 1456157 w 4724401"/>
              <a:gd name="connsiteY75" fmla="*/ 5371404 h 6858000"/>
              <a:gd name="connsiteX76" fmla="*/ 1244432 w 4724401"/>
              <a:gd name="connsiteY76" fmla="*/ 5385601 h 6858000"/>
              <a:gd name="connsiteX77" fmla="*/ 973990 w 4724401"/>
              <a:gd name="connsiteY77" fmla="*/ 5424940 h 6858000"/>
              <a:gd name="connsiteX78" fmla="*/ 1103809 w 4724401"/>
              <a:gd name="connsiteY78" fmla="*/ 5433720 h 6858000"/>
              <a:gd name="connsiteX79" fmla="*/ 1123454 w 4724401"/>
              <a:gd name="connsiteY79" fmla="*/ 5435727 h 6858000"/>
              <a:gd name="connsiteX80" fmla="*/ 1737017 w 4724401"/>
              <a:gd name="connsiteY80" fmla="*/ 5452183 h 6858000"/>
              <a:gd name="connsiteX81" fmla="*/ 1824397 w 4724401"/>
              <a:gd name="connsiteY81" fmla="*/ 5447757 h 6858000"/>
              <a:gd name="connsiteX82" fmla="*/ 2070059 w 4724401"/>
              <a:gd name="connsiteY82" fmla="*/ 5441660 h 6858000"/>
              <a:gd name="connsiteX83" fmla="*/ 1456157 w 4724401"/>
              <a:gd name="connsiteY83" fmla="*/ 5371404 h 6858000"/>
              <a:gd name="connsiteX84" fmla="*/ 4724401 w 4724401"/>
              <a:gd name="connsiteY84" fmla="*/ 5202141 h 6858000"/>
              <a:gd name="connsiteX85" fmla="*/ 4724401 w 4724401"/>
              <a:gd name="connsiteY85" fmla="*/ 5319690 h 6858000"/>
              <a:gd name="connsiteX86" fmla="*/ 4690088 w 4724401"/>
              <a:gd name="connsiteY86" fmla="*/ 5349711 h 6858000"/>
              <a:gd name="connsiteX87" fmla="*/ 4463413 w 4724401"/>
              <a:gd name="connsiteY87" fmla="*/ 5615162 h 6858000"/>
              <a:gd name="connsiteX88" fmla="*/ 4358134 w 4724401"/>
              <a:gd name="connsiteY88" fmla="*/ 5742791 h 6858000"/>
              <a:gd name="connsiteX89" fmla="*/ 4376219 w 4724401"/>
              <a:gd name="connsiteY89" fmla="*/ 5729027 h 6858000"/>
              <a:gd name="connsiteX90" fmla="*/ 4582340 w 4724401"/>
              <a:gd name="connsiteY90" fmla="*/ 5561037 h 6858000"/>
              <a:gd name="connsiteX91" fmla="*/ 4694684 w 4724401"/>
              <a:gd name="connsiteY91" fmla="*/ 5447098 h 6858000"/>
              <a:gd name="connsiteX92" fmla="*/ 4724401 w 4724401"/>
              <a:gd name="connsiteY92" fmla="*/ 5415874 h 6858000"/>
              <a:gd name="connsiteX93" fmla="*/ 4724401 w 4724401"/>
              <a:gd name="connsiteY93" fmla="*/ 5461678 h 6858000"/>
              <a:gd name="connsiteX94" fmla="*/ 4718341 w 4724401"/>
              <a:gd name="connsiteY94" fmla="*/ 5468043 h 6858000"/>
              <a:gd name="connsiteX95" fmla="*/ 4604655 w 4724401"/>
              <a:gd name="connsiteY95" fmla="*/ 5583434 h 6858000"/>
              <a:gd name="connsiteX96" fmla="*/ 4565074 w 4724401"/>
              <a:gd name="connsiteY96" fmla="*/ 5618550 h 6858000"/>
              <a:gd name="connsiteX97" fmla="*/ 4682209 w 4724401"/>
              <a:gd name="connsiteY97" fmla="*/ 5532923 h 6858000"/>
              <a:gd name="connsiteX98" fmla="*/ 4724401 w 4724401"/>
              <a:gd name="connsiteY98" fmla="*/ 5499248 h 6858000"/>
              <a:gd name="connsiteX99" fmla="*/ 4724401 w 4724401"/>
              <a:gd name="connsiteY99" fmla="*/ 5608295 h 6858000"/>
              <a:gd name="connsiteX100" fmla="*/ 4713577 w 4724401"/>
              <a:gd name="connsiteY100" fmla="*/ 5616803 h 6858000"/>
              <a:gd name="connsiteX101" fmla="*/ 3989559 w 4724401"/>
              <a:gd name="connsiteY101" fmla="*/ 6145945 h 6858000"/>
              <a:gd name="connsiteX102" fmla="*/ 3939824 w 4724401"/>
              <a:gd name="connsiteY102" fmla="*/ 6066900 h 6858000"/>
              <a:gd name="connsiteX103" fmla="*/ 4584537 w 4724401"/>
              <a:gd name="connsiteY103" fmla="*/ 5324826 h 6858000"/>
              <a:gd name="connsiteX104" fmla="*/ 4682005 w 4724401"/>
              <a:gd name="connsiteY104" fmla="*/ 5231398 h 6858000"/>
              <a:gd name="connsiteX105" fmla="*/ 1903353 w 4724401"/>
              <a:gd name="connsiteY105" fmla="*/ 5044827 h 6858000"/>
              <a:gd name="connsiteX106" fmla="*/ 1936931 w 4724401"/>
              <a:gd name="connsiteY106" fmla="*/ 5093954 h 6858000"/>
              <a:gd name="connsiteX107" fmla="*/ 2195868 w 4724401"/>
              <a:gd name="connsiteY107" fmla="*/ 5396574 h 6858000"/>
              <a:gd name="connsiteX108" fmla="*/ 2088852 w 4724401"/>
              <a:gd name="connsiteY108" fmla="*/ 5166123 h 6858000"/>
              <a:gd name="connsiteX109" fmla="*/ 1958241 w 4724401"/>
              <a:gd name="connsiteY109" fmla="*/ 5067955 h 6858000"/>
              <a:gd name="connsiteX110" fmla="*/ 1903353 w 4724401"/>
              <a:gd name="connsiteY110" fmla="*/ 5044827 h 6858000"/>
              <a:gd name="connsiteX111" fmla="*/ 1979378 w 4724401"/>
              <a:gd name="connsiteY111" fmla="*/ 4769504 h 6858000"/>
              <a:gd name="connsiteX112" fmla="*/ 2882120 w 4724401"/>
              <a:gd name="connsiteY112" fmla="*/ 5064547 h 6858000"/>
              <a:gd name="connsiteX113" fmla="*/ 2793103 w 4724401"/>
              <a:gd name="connsiteY113" fmla="*/ 5039699 h 6858000"/>
              <a:gd name="connsiteX114" fmla="*/ 2770041 w 4724401"/>
              <a:gd name="connsiteY114" fmla="*/ 5033634 h 6858000"/>
              <a:gd name="connsiteX115" fmla="*/ 1979378 w 4724401"/>
              <a:gd name="connsiteY115" fmla="*/ 4769504 h 6858000"/>
              <a:gd name="connsiteX116" fmla="*/ 1927410 w 4724401"/>
              <a:gd name="connsiteY116" fmla="*/ 4716164 h 6858000"/>
              <a:gd name="connsiteX117" fmla="*/ 1959587 w 4724401"/>
              <a:gd name="connsiteY117" fmla="*/ 4728849 h 6858000"/>
              <a:gd name="connsiteX118" fmla="*/ 2777707 w 4724401"/>
              <a:gd name="connsiteY118" fmla="*/ 5003991 h 6858000"/>
              <a:gd name="connsiteX119" fmla="*/ 2800768 w 4724401"/>
              <a:gd name="connsiteY119" fmla="*/ 5010056 h 6858000"/>
              <a:gd name="connsiteX120" fmla="*/ 2879408 w 4724401"/>
              <a:gd name="connsiteY120" fmla="*/ 5031590 h 6858000"/>
              <a:gd name="connsiteX121" fmla="*/ 2862295 w 4724401"/>
              <a:gd name="connsiteY121" fmla="*/ 5022958 h 6858000"/>
              <a:gd name="connsiteX122" fmla="*/ 2813343 w 4724401"/>
              <a:gd name="connsiteY122" fmla="*/ 4998369 h 6858000"/>
              <a:gd name="connsiteX123" fmla="*/ 2646245 w 4724401"/>
              <a:gd name="connsiteY123" fmla="*/ 4930999 h 6858000"/>
              <a:gd name="connsiteX124" fmla="*/ 1999243 w 4724401"/>
              <a:gd name="connsiteY124" fmla="*/ 4730524 h 6858000"/>
              <a:gd name="connsiteX125" fmla="*/ 1979527 w 4724401"/>
              <a:gd name="connsiteY125" fmla="*/ 4726651 h 6858000"/>
              <a:gd name="connsiteX126" fmla="*/ 1997014 w 4724401"/>
              <a:gd name="connsiteY126" fmla="*/ 4698007 h 6858000"/>
              <a:gd name="connsiteX127" fmla="*/ 2005458 w 4724401"/>
              <a:gd name="connsiteY127" fmla="*/ 4699540 h 6858000"/>
              <a:gd name="connsiteX128" fmla="*/ 2657186 w 4724401"/>
              <a:gd name="connsiteY128" fmla="*/ 4901687 h 6858000"/>
              <a:gd name="connsiteX129" fmla="*/ 2826662 w 4724401"/>
              <a:gd name="connsiteY129" fmla="*/ 4970362 h 6858000"/>
              <a:gd name="connsiteX130" fmla="*/ 2876100 w 4724401"/>
              <a:gd name="connsiteY130" fmla="*/ 4995397 h 6858000"/>
              <a:gd name="connsiteX131" fmla="*/ 3042600 w 4724401"/>
              <a:gd name="connsiteY131" fmla="*/ 5059532 h 6858000"/>
              <a:gd name="connsiteX132" fmla="*/ 1997014 w 4724401"/>
              <a:gd name="connsiteY132" fmla="*/ 4698007 h 6858000"/>
              <a:gd name="connsiteX133" fmla="*/ 2305292 w 4724401"/>
              <a:gd name="connsiteY133" fmla="*/ 4219492 h 6858000"/>
              <a:gd name="connsiteX134" fmla="*/ 3360922 w 4724401"/>
              <a:gd name="connsiteY134" fmla="*/ 4529373 h 6858000"/>
              <a:gd name="connsiteX135" fmla="*/ 3492420 w 4724401"/>
              <a:gd name="connsiteY135" fmla="*/ 4510145 h 6858000"/>
              <a:gd name="connsiteX136" fmla="*/ 3364086 w 4724401"/>
              <a:gd name="connsiteY136" fmla="*/ 4480340 h 6858000"/>
              <a:gd name="connsiteX137" fmla="*/ 3225818 w 4724401"/>
              <a:gd name="connsiteY137" fmla="*/ 4411822 h 6858000"/>
              <a:gd name="connsiteX138" fmla="*/ 3129696 w 4724401"/>
              <a:gd name="connsiteY138" fmla="*/ 4360704 h 6858000"/>
              <a:gd name="connsiteX139" fmla="*/ 2814545 w 4724401"/>
              <a:gd name="connsiteY139" fmla="*/ 4282955 h 6858000"/>
              <a:gd name="connsiteX140" fmla="*/ 2305292 w 4724401"/>
              <a:gd name="connsiteY140" fmla="*/ 4219492 h 6858000"/>
              <a:gd name="connsiteX141" fmla="*/ 2626982 w 4724401"/>
              <a:gd name="connsiteY141" fmla="*/ 4206450 h 6858000"/>
              <a:gd name="connsiteX142" fmla="*/ 2490617 w 4724401"/>
              <a:gd name="connsiteY142" fmla="*/ 4206951 h 6858000"/>
              <a:gd name="connsiteX143" fmla="*/ 2819869 w 4724401"/>
              <a:gd name="connsiteY143" fmla="*/ 4252936 h 6858000"/>
              <a:gd name="connsiteX144" fmla="*/ 3143018 w 4724401"/>
              <a:gd name="connsiteY144" fmla="*/ 4332698 h 6858000"/>
              <a:gd name="connsiteX145" fmla="*/ 3241520 w 4724401"/>
              <a:gd name="connsiteY145" fmla="*/ 4385112 h 6858000"/>
              <a:gd name="connsiteX146" fmla="*/ 3374575 w 4724401"/>
              <a:gd name="connsiteY146" fmla="*/ 4451517 h 6858000"/>
              <a:gd name="connsiteX147" fmla="*/ 3505221 w 4724401"/>
              <a:gd name="connsiteY147" fmla="*/ 4480757 h 6858000"/>
              <a:gd name="connsiteX148" fmla="*/ 2626982 w 4724401"/>
              <a:gd name="connsiteY148" fmla="*/ 4206450 h 6858000"/>
              <a:gd name="connsiteX149" fmla="*/ 1310106 w 4724401"/>
              <a:gd name="connsiteY149" fmla="*/ 3943217 h 6858000"/>
              <a:gd name="connsiteX150" fmla="*/ 854994 w 4724401"/>
              <a:gd name="connsiteY150" fmla="*/ 4399136 h 6858000"/>
              <a:gd name="connsiteX151" fmla="*/ 742462 w 4724401"/>
              <a:gd name="connsiteY151" fmla="*/ 4594648 h 6858000"/>
              <a:gd name="connsiteX152" fmla="*/ 820602 w 4724401"/>
              <a:gd name="connsiteY152" fmla="*/ 4485915 h 6858000"/>
              <a:gd name="connsiteX153" fmla="*/ 878295 w 4724401"/>
              <a:gd name="connsiteY153" fmla="*/ 4403594 h 6858000"/>
              <a:gd name="connsiteX154" fmla="*/ 1240607 w 4724401"/>
              <a:gd name="connsiteY154" fmla="*/ 4010401 h 6858000"/>
              <a:gd name="connsiteX155" fmla="*/ 1423113 w 4724401"/>
              <a:gd name="connsiteY155" fmla="*/ 3874565 h 6858000"/>
              <a:gd name="connsiteX156" fmla="*/ 1260565 w 4724401"/>
              <a:gd name="connsiteY156" fmla="*/ 4031982 h 6858000"/>
              <a:gd name="connsiteX157" fmla="*/ 901900 w 4724401"/>
              <a:gd name="connsiteY157" fmla="*/ 4421236 h 6858000"/>
              <a:gd name="connsiteX158" fmla="*/ 845044 w 4724401"/>
              <a:gd name="connsiteY158" fmla="*/ 4502436 h 6858000"/>
              <a:gd name="connsiteX159" fmla="*/ 685926 w 4724401"/>
              <a:gd name="connsiteY159" fmla="*/ 4703069 h 6858000"/>
              <a:gd name="connsiteX160" fmla="*/ 684248 w 4724401"/>
              <a:gd name="connsiteY160" fmla="*/ 4706721 h 6858000"/>
              <a:gd name="connsiteX161" fmla="*/ 1423113 w 4724401"/>
              <a:gd name="connsiteY161" fmla="*/ 3874565 h 6858000"/>
              <a:gd name="connsiteX162" fmla="*/ 3316479 w 4724401"/>
              <a:gd name="connsiteY162" fmla="*/ 3872136 h 6858000"/>
              <a:gd name="connsiteX163" fmla="*/ 3546806 w 4724401"/>
              <a:gd name="connsiteY163" fmla="*/ 4356139 h 6858000"/>
              <a:gd name="connsiteX164" fmla="*/ 3364433 w 4724401"/>
              <a:gd name="connsiteY164" fmla="*/ 3953121 h 6858000"/>
              <a:gd name="connsiteX165" fmla="*/ 3291335 w 4724401"/>
              <a:gd name="connsiteY165" fmla="*/ 3767420 h 6858000"/>
              <a:gd name="connsiteX166" fmla="*/ 3390805 w 4724401"/>
              <a:gd name="connsiteY166" fmla="*/ 3937163 h 6858000"/>
              <a:gd name="connsiteX167" fmla="*/ 3579062 w 4724401"/>
              <a:gd name="connsiteY167" fmla="*/ 4359040 h 6858000"/>
              <a:gd name="connsiteX168" fmla="*/ 3467355 w 4724401"/>
              <a:gd name="connsiteY168" fmla="*/ 3988130 h 6858000"/>
              <a:gd name="connsiteX169" fmla="*/ 3310753 w 4724401"/>
              <a:gd name="connsiteY169" fmla="*/ 3787140 h 6858000"/>
              <a:gd name="connsiteX170" fmla="*/ 3291335 w 4724401"/>
              <a:gd name="connsiteY170" fmla="*/ 3767420 h 6858000"/>
              <a:gd name="connsiteX171" fmla="*/ 1635889 w 4724401"/>
              <a:gd name="connsiteY171" fmla="*/ 3709494 h 6858000"/>
              <a:gd name="connsiteX172" fmla="*/ 1634800 w 4724401"/>
              <a:gd name="connsiteY172" fmla="*/ 3731111 h 6858000"/>
              <a:gd name="connsiteX173" fmla="*/ 1635889 w 4724401"/>
              <a:gd name="connsiteY173" fmla="*/ 3709494 h 6858000"/>
              <a:gd name="connsiteX174" fmla="*/ 1510397 w 4724401"/>
              <a:gd name="connsiteY174" fmla="*/ 3684705 h 6858000"/>
              <a:gd name="connsiteX175" fmla="*/ 1146550 w 4724401"/>
              <a:gd name="connsiteY175" fmla="*/ 3802012 h 6858000"/>
              <a:gd name="connsiteX176" fmla="*/ 698834 w 4724401"/>
              <a:gd name="connsiteY176" fmla="*/ 3952272 h 6858000"/>
              <a:gd name="connsiteX177" fmla="*/ 34256 w 4724401"/>
              <a:gd name="connsiteY177" fmla="*/ 4347603 h 6858000"/>
              <a:gd name="connsiteX178" fmla="*/ 527241 w 4724401"/>
              <a:gd name="connsiteY178" fmla="*/ 4065078 h 6858000"/>
              <a:gd name="connsiteX179" fmla="*/ 1510397 w 4724401"/>
              <a:gd name="connsiteY179" fmla="*/ 3684705 h 6858000"/>
              <a:gd name="connsiteX180" fmla="*/ 1313114 w 4724401"/>
              <a:gd name="connsiteY180" fmla="*/ 3655216 h 6858000"/>
              <a:gd name="connsiteX181" fmla="*/ 1109304 w 4724401"/>
              <a:gd name="connsiteY181" fmla="*/ 3669030 h 6858000"/>
              <a:gd name="connsiteX182" fmla="*/ 8129 w 4724401"/>
              <a:gd name="connsiteY182" fmla="*/ 4330519 h 6858000"/>
              <a:gd name="connsiteX183" fmla="*/ 687572 w 4724401"/>
              <a:gd name="connsiteY183" fmla="*/ 3925629 h 6858000"/>
              <a:gd name="connsiteX184" fmla="*/ 1138365 w 4724401"/>
              <a:gd name="connsiteY184" fmla="*/ 3774515 h 6858000"/>
              <a:gd name="connsiteX185" fmla="*/ 1505579 w 4724401"/>
              <a:gd name="connsiteY185" fmla="*/ 3655526 h 6858000"/>
              <a:gd name="connsiteX186" fmla="*/ 1313114 w 4724401"/>
              <a:gd name="connsiteY186" fmla="*/ 3655216 h 6858000"/>
              <a:gd name="connsiteX187" fmla="*/ 3655073 w 4724401"/>
              <a:gd name="connsiteY187" fmla="*/ 3650884 h 6858000"/>
              <a:gd name="connsiteX188" fmla="*/ 3989938 w 4724401"/>
              <a:gd name="connsiteY188" fmla="*/ 3991685 h 6858000"/>
              <a:gd name="connsiteX189" fmla="*/ 4393907 w 4724401"/>
              <a:gd name="connsiteY189" fmla="*/ 4261258 h 6858000"/>
              <a:gd name="connsiteX190" fmla="*/ 4648051 w 4724401"/>
              <a:gd name="connsiteY190" fmla="*/ 4374051 h 6858000"/>
              <a:gd name="connsiteX191" fmla="*/ 4383389 w 4724401"/>
              <a:gd name="connsiteY191" fmla="*/ 4184369 h 6858000"/>
              <a:gd name="connsiteX192" fmla="*/ 4165508 w 4724401"/>
              <a:gd name="connsiteY192" fmla="*/ 4035196 h 6858000"/>
              <a:gd name="connsiteX193" fmla="*/ 4068162 w 4724401"/>
              <a:gd name="connsiteY193" fmla="*/ 3953394 h 6858000"/>
              <a:gd name="connsiteX194" fmla="*/ 3981416 w 4724401"/>
              <a:gd name="connsiteY194" fmla="*/ 3880482 h 6858000"/>
              <a:gd name="connsiteX195" fmla="*/ 3800147 w 4724401"/>
              <a:gd name="connsiteY195" fmla="*/ 3749872 h 6858000"/>
              <a:gd name="connsiteX196" fmla="*/ 3670252 w 4724401"/>
              <a:gd name="connsiteY196" fmla="*/ 3622798 h 6858000"/>
              <a:gd name="connsiteX197" fmla="*/ 3817258 w 4724401"/>
              <a:gd name="connsiteY197" fmla="*/ 3723577 h 6858000"/>
              <a:gd name="connsiteX198" fmla="*/ 4000461 w 4724401"/>
              <a:gd name="connsiteY198" fmla="*/ 3855966 h 6858000"/>
              <a:gd name="connsiteX199" fmla="*/ 4088180 w 4724401"/>
              <a:gd name="connsiteY199" fmla="*/ 3929774 h 6858000"/>
              <a:gd name="connsiteX200" fmla="*/ 4184555 w 4724401"/>
              <a:gd name="connsiteY200" fmla="*/ 4010683 h 6858000"/>
              <a:gd name="connsiteX201" fmla="*/ 4399563 w 4724401"/>
              <a:gd name="connsiteY201" fmla="*/ 4158106 h 6858000"/>
              <a:gd name="connsiteX202" fmla="*/ 4684469 w 4724401"/>
              <a:gd name="connsiteY202" fmla="*/ 4364680 h 6858000"/>
              <a:gd name="connsiteX203" fmla="*/ 4690271 w 4724401"/>
              <a:gd name="connsiteY203" fmla="*/ 4370034 h 6858000"/>
              <a:gd name="connsiteX204" fmla="*/ 4136093 w 4724401"/>
              <a:gd name="connsiteY204" fmla="*/ 3858466 h 6858000"/>
              <a:gd name="connsiteX205" fmla="*/ 3670252 w 4724401"/>
              <a:gd name="connsiteY205" fmla="*/ 3622798 h 6858000"/>
              <a:gd name="connsiteX206" fmla="*/ 3174829 w 4724401"/>
              <a:gd name="connsiteY206" fmla="*/ 3620110 h 6858000"/>
              <a:gd name="connsiteX207" fmla="*/ 3189263 w 4724401"/>
              <a:gd name="connsiteY207" fmla="*/ 3625726 h 6858000"/>
              <a:gd name="connsiteX208" fmla="*/ 3560912 w 4724401"/>
              <a:gd name="connsiteY208" fmla="*/ 4079863 h 6858000"/>
              <a:gd name="connsiteX209" fmla="*/ 3626636 w 4724401"/>
              <a:gd name="connsiteY209" fmla="*/ 4512230 h 6858000"/>
              <a:gd name="connsiteX210" fmla="*/ 3653088 w 4724401"/>
              <a:gd name="connsiteY210" fmla="*/ 4521417 h 6858000"/>
              <a:gd name="connsiteX211" fmla="*/ 3988128 w 4724401"/>
              <a:gd name="connsiteY211" fmla="*/ 4817267 h 6858000"/>
              <a:gd name="connsiteX212" fmla="*/ 4618309 w 4724401"/>
              <a:gd name="connsiteY212" fmla="*/ 4699202 h 6858000"/>
              <a:gd name="connsiteX213" fmla="*/ 4724401 w 4724401"/>
              <a:gd name="connsiteY213" fmla="*/ 4687606 h 6858000"/>
              <a:gd name="connsiteX214" fmla="*/ 4724401 w 4724401"/>
              <a:gd name="connsiteY214" fmla="*/ 4773345 h 6858000"/>
              <a:gd name="connsiteX215" fmla="*/ 4671155 w 4724401"/>
              <a:gd name="connsiteY215" fmla="*/ 4778608 h 6858000"/>
              <a:gd name="connsiteX216" fmla="*/ 4086300 w 4724401"/>
              <a:gd name="connsiteY216" fmla="*/ 4884599 h 6858000"/>
              <a:gd name="connsiteX217" fmla="*/ 4085485 w 4724401"/>
              <a:gd name="connsiteY217" fmla="*/ 4899070 h 6858000"/>
              <a:gd name="connsiteX218" fmla="*/ 3871915 w 4724401"/>
              <a:gd name="connsiteY218" fmla="*/ 5253645 h 6858000"/>
              <a:gd name="connsiteX219" fmla="*/ 3799374 w 4724401"/>
              <a:gd name="connsiteY219" fmla="*/ 5466127 h 6858000"/>
              <a:gd name="connsiteX220" fmla="*/ 3498850 w 4724401"/>
              <a:gd name="connsiteY220" fmla="*/ 6661888 h 6858000"/>
              <a:gd name="connsiteX221" fmla="*/ 3399216 w 4724401"/>
              <a:gd name="connsiteY221" fmla="*/ 6858000 h 6858000"/>
              <a:gd name="connsiteX222" fmla="*/ 3303688 w 4724401"/>
              <a:gd name="connsiteY222" fmla="*/ 6858000 h 6858000"/>
              <a:gd name="connsiteX223" fmla="*/ 3391774 w 4724401"/>
              <a:gd name="connsiteY223" fmla="*/ 6697181 h 6858000"/>
              <a:gd name="connsiteX224" fmla="*/ 3735540 w 4724401"/>
              <a:gd name="connsiteY224" fmla="*/ 5546923 h 6858000"/>
              <a:gd name="connsiteX225" fmla="*/ 3729438 w 4724401"/>
              <a:gd name="connsiteY225" fmla="*/ 5569058 h 6858000"/>
              <a:gd name="connsiteX226" fmla="*/ 3707782 w 4724401"/>
              <a:gd name="connsiteY226" fmla="*/ 5644908 h 6858000"/>
              <a:gd name="connsiteX227" fmla="*/ 3583827 w 4724401"/>
              <a:gd name="connsiteY227" fmla="*/ 6039215 h 6858000"/>
              <a:gd name="connsiteX228" fmla="*/ 3547861 w 4724401"/>
              <a:gd name="connsiteY228" fmla="*/ 6129609 h 6858000"/>
              <a:gd name="connsiteX229" fmla="*/ 3490905 w 4724401"/>
              <a:gd name="connsiteY229" fmla="*/ 6277660 h 6858000"/>
              <a:gd name="connsiteX230" fmla="*/ 3455859 w 4724401"/>
              <a:gd name="connsiteY230" fmla="*/ 6391301 h 6858000"/>
              <a:gd name="connsiteX231" fmla="*/ 3429112 w 4724401"/>
              <a:gd name="connsiteY231" fmla="*/ 6479469 h 6858000"/>
              <a:gd name="connsiteX232" fmla="*/ 3304862 w 4724401"/>
              <a:gd name="connsiteY232" fmla="*/ 6796476 h 6858000"/>
              <a:gd name="connsiteX233" fmla="*/ 3276071 w 4724401"/>
              <a:gd name="connsiteY233" fmla="*/ 6858000 h 6858000"/>
              <a:gd name="connsiteX234" fmla="*/ 3240805 w 4724401"/>
              <a:gd name="connsiteY234" fmla="*/ 6858000 h 6858000"/>
              <a:gd name="connsiteX235" fmla="*/ 3275917 w 4724401"/>
              <a:gd name="connsiteY235" fmla="*/ 6783192 h 6858000"/>
              <a:gd name="connsiteX236" fmla="*/ 3399358 w 4724401"/>
              <a:gd name="connsiteY236" fmla="*/ 6469011 h 6858000"/>
              <a:gd name="connsiteX237" fmla="*/ 3425650 w 4724401"/>
              <a:gd name="connsiteY237" fmla="*/ 6381333 h 6858000"/>
              <a:gd name="connsiteX238" fmla="*/ 3460661 w 4724401"/>
              <a:gd name="connsiteY238" fmla="*/ 6266763 h 6858000"/>
              <a:gd name="connsiteX239" fmla="*/ 3518021 w 4724401"/>
              <a:gd name="connsiteY239" fmla="*/ 6117298 h 6858000"/>
              <a:gd name="connsiteX240" fmla="*/ 3554035 w 4724401"/>
              <a:gd name="connsiteY240" fmla="*/ 6027832 h 6858000"/>
              <a:gd name="connsiteX241" fmla="*/ 3677174 w 4724401"/>
              <a:gd name="connsiteY241" fmla="*/ 5636351 h 6858000"/>
              <a:gd name="connsiteX242" fmla="*/ 3698819 w 4724401"/>
              <a:gd name="connsiteY242" fmla="*/ 5560503 h 6858000"/>
              <a:gd name="connsiteX243" fmla="*/ 3702094 w 4724401"/>
              <a:gd name="connsiteY243" fmla="*/ 5549194 h 6858000"/>
              <a:gd name="connsiteX244" fmla="*/ 3398355 w 4724401"/>
              <a:gd name="connsiteY244" fmla="*/ 6094603 h 6858000"/>
              <a:gd name="connsiteX245" fmla="*/ 3193941 w 4724401"/>
              <a:gd name="connsiteY245" fmla="*/ 6798775 h 6858000"/>
              <a:gd name="connsiteX246" fmla="*/ 3184140 w 4724401"/>
              <a:gd name="connsiteY246" fmla="*/ 6858000 h 6858000"/>
              <a:gd name="connsiteX247" fmla="*/ 3099978 w 4724401"/>
              <a:gd name="connsiteY247" fmla="*/ 6858000 h 6858000"/>
              <a:gd name="connsiteX248" fmla="*/ 3101556 w 4724401"/>
              <a:gd name="connsiteY248" fmla="*/ 6843337 h 6858000"/>
              <a:gd name="connsiteX249" fmla="*/ 3370162 w 4724401"/>
              <a:gd name="connsiteY249" fmla="*/ 5785550 h 6858000"/>
              <a:gd name="connsiteX250" fmla="*/ 3746477 w 4724401"/>
              <a:gd name="connsiteY250" fmla="*/ 5377889 h 6858000"/>
              <a:gd name="connsiteX251" fmla="*/ 3863399 w 4724401"/>
              <a:gd name="connsiteY251" fmla="*/ 5087257 h 6858000"/>
              <a:gd name="connsiteX252" fmla="*/ 3968712 w 4724401"/>
              <a:gd name="connsiteY252" fmla="*/ 4913989 h 6858000"/>
              <a:gd name="connsiteX253" fmla="*/ 2792390 w 4724401"/>
              <a:gd name="connsiteY253" fmla="*/ 5382974 h 6858000"/>
              <a:gd name="connsiteX254" fmla="*/ 2714982 w 4724401"/>
              <a:gd name="connsiteY254" fmla="*/ 5427051 h 6858000"/>
              <a:gd name="connsiteX255" fmla="*/ 2813361 w 4724401"/>
              <a:gd name="connsiteY255" fmla="*/ 6023912 h 6858000"/>
              <a:gd name="connsiteX256" fmla="*/ 2688430 w 4724401"/>
              <a:gd name="connsiteY256" fmla="*/ 6801564 h 6858000"/>
              <a:gd name="connsiteX257" fmla="*/ 2629626 w 4724401"/>
              <a:gd name="connsiteY257" fmla="*/ 6763394 h 6858000"/>
              <a:gd name="connsiteX258" fmla="*/ 2565328 w 4724401"/>
              <a:gd name="connsiteY258" fmla="*/ 5516399 h 6858000"/>
              <a:gd name="connsiteX259" fmla="*/ 1922999 w 4724401"/>
              <a:gd name="connsiteY259" fmla="*/ 5980343 h 6858000"/>
              <a:gd name="connsiteX260" fmla="*/ 1950261 w 4724401"/>
              <a:gd name="connsiteY260" fmla="*/ 6405858 h 6858000"/>
              <a:gd name="connsiteX261" fmla="*/ 2365554 w 4724401"/>
              <a:gd name="connsiteY261" fmla="*/ 6759107 h 6858000"/>
              <a:gd name="connsiteX262" fmla="*/ 2424142 w 4724401"/>
              <a:gd name="connsiteY262" fmla="*/ 6858000 h 6858000"/>
              <a:gd name="connsiteX263" fmla="*/ 2395994 w 4724401"/>
              <a:gd name="connsiteY263" fmla="*/ 6858000 h 6858000"/>
              <a:gd name="connsiteX264" fmla="*/ 2392863 w 4724401"/>
              <a:gd name="connsiteY264" fmla="*/ 6852964 h 6858000"/>
              <a:gd name="connsiteX265" fmla="*/ 2017589 w 4724401"/>
              <a:gd name="connsiteY265" fmla="*/ 6493982 h 6858000"/>
              <a:gd name="connsiteX266" fmla="*/ 2147336 w 4724401"/>
              <a:gd name="connsiteY266" fmla="*/ 6594052 h 6858000"/>
              <a:gd name="connsiteX267" fmla="*/ 2207047 w 4724401"/>
              <a:gd name="connsiteY267" fmla="*/ 6654540 h 6858000"/>
              <a:gd name="connsiteX268" fmla="*/ 2299106 w 4724401"/>
              <a:gd name="connsiteY268" fmla="*/ 6778931 h 6858000"/>
              <a:gd name="connsiteX269" fmla="*/ 2314430 w 4724401"/>
              <a:gd name="connsiteY269" fmla="*/ 6801144 h 6858000"/>
              <a:gd name="connsiteX270" fmla="*/ 2352406 w 4724401"/>
              <a:gd name="connsiteY270" fmla="*/ 6858000 h 6858000"/>
              <a:gd name="connsiteX271" fmla="*/ 2314492 w 4724401"/>
              <a:gd name="connsiteY271" fmla="*/ 6858000 h 6858000"/>
              <a:gd name="connsiteX272" fmla="*/ 2288095 w 4724401"/>
              <a:gd name="connsiteY272" fmla="*/ 6818030 h 6858000"/>
              <a:gd name="connsiteX273" fmla="*/ 2272768 w 4724401"/>
              <a:gd name="connsiteY273" fmla="*/ 6795822 h 6858000"/>
              <a:gd name="connsiteX274" fmla="*/ 2182715 w 4724401"/>
              <a:gd name="connsiteY274" fmla="*/ 6675071 h 6858000"/>
              <a:gd name="connsiteX275" fmla="*/ 2032061 w 4724401"/>
              <a:gd name="connsiteY275" fmla="*/ 6541380 h 6858000"/>
              <a:gd name="connsiteX276" fmla="*/ 2257220 w 4724401"/>
              <a:gd name="connsiteY276" fmla="*/ 6826257 h 6858000"/>
              <a:gd name="connsiteX277" fmla="*/ 2281324 w 4724401"/>
              <a:gd name="connsiteY277" fmla="*/ 6858000 h 6858000"/>
              <a:gd name="connsiteX278" fmla="*/ 2242860 w 4724401"/>
              <a:gd name="connsiteY278" fmla="*/ 6858000 h 6858000"/>
              <a:gd name="connsiteX279" fmla="*/ 2232818 w 4724401"/>
              <a:gd name="connsiteY279" fmla="*/ 6844926 h 6858000"/>
              <a:gd name="connsiteX280" fmla="*/ 1990172 w 4724401"/>
              <a:gd name="connsiteY280" fmla="*/ 6542121 h 6858000"/>
              <a:gd name="connsiteX281" fmla="*/ 2124090 w 4724401"/>
              <a:gd name="connsiteY281" fmla="*/ 6761017 h 6858000"/>
              <a:gd name="connsiteX282" fmla="*/ 2200380 w 4724401"/>
              <a:gd name="connsiteY282" fmla="*/ 6858000 h 6858000"/>
              <a:gd name="connsiteX283" fmla="*/ 2147507 w 4724401"/>
              <a:gd name="connsiteY283" fmla="*/ 6858000 h 6858000"/>
              <a:gd name="connsiteX284" fmla="*/ 2070668 w 4724401"/>
              <a:gd name="connsiteY284" fmla="*/ 6761520 h 6858000"/>
              <a:gd name="connsiteX285" fmla="*/ 1975142 w 4724401"/>
              <a:gd name="connsiteY285" fmla="*/ 6585570 h 6858000"/>
              <a:gd name="connsiteX286" fmla="*/ 2050035 w 4724401"/>
              <a:gd name="connsiteY286" fmla="*/ 6813345 h 6858000"/>
              <a:gd name="connsiteX287" fmla="*/ 2063025 w 4724401"/>
              <a:gd name="connsiteY287" fmla="*/ 6858000 h 6858000"/>
              <a:gd name="connsiteX288" fmla="*/ 2021675 w 4724401"/>
              <a:gd name="connsiteY288" fmla="*/ 6858000 h 6858000"/>
              <a:gd name="connsiteX289" fmla="*/ 2019308 w 4724401"/>
              <a:gd name="connsiteY289" fmla="*/ 6847118 h 6858000"/>
              <a:gd name="connsiteX290" fmla="*/ 1938835 w 4724401"/>
              <a:gd name="connsiteY290" fmla="*/ 6551160 h 6858000"/>
              <a:gd name="connsiteX291" fmla="*/ 1953230 w 4724401"/>
              <a:gd name="connsiteY291" fmla="*/ 6759699 h 6858000"/>
              <a:gd name="connsiteX292" fmla="*/ 1956763 w 4724401"/>
              <a:gd name="connsiteY292" fmla="*/ 6778191 h 6858000"/>
              <a:gd name="connsiteX293" fmla="*/ 1967925 w 4724401"/>
              <a:gd name="connsiteY293" fmla="*/ 6858000 h 6858000"/>
              <a:gd name="connsiteX294" fmla="*/ 1936622 w 4724401"/>
              <a:gd name="connsiteY294" fmla="*/ 6858000 h 6858000"/>
              <a:gd name="connsiteX295" fmla="*/ 1926261 w 4724401"/>
              <a:gd name="connsiteY295" fmla="*/ 6784064 h 6858000"/>
              <a:gd name="connsiteX296" fmla="*/ 1922724 w 4724401"/>
              <a:gd name="connsiteY296" fmla="*/ 6765577 h 6858000"/>
              <a:gd name="connsiteX297" fmla="*/ 1904650 w 4724401"/>
              <a:gd name="connsiteY297" fmla="*/ 6639616 h 6858000"/>
              <a:gd name="connsiteX298" fmla="*/ 1885273 w 4724401"/>
              <a:gd name="connsiteY298" fmla="*/ 6858000 h 6858000"/>
              <a:gd name="connsiteX299" fmla="*/ 1854363 w 4724401"/>
              <a:gd name="connsiteY299" fmla="*/ 6858000 h 6858000"/>
              <a:gd name="connsiteX300" fmla="*/ 1880391 w 4724401"/>
              <a:gd name="connsiteY300" fmla="*/ 6603796 h 6858000"/>
              <a:gd name="connsiteX301" fmla="*/ 1818273 w 4724401"/>
              <a:gd name="connsiteY301" fmla="*/ 6715729 h 6858000"/>
              <a:gd name="connsiteX302" fmla="*/ 1794691 w 4724401"/>
              <a:gd name="connsiteY302" fmla="*/ 6843239 h 6858000"/>
              <a:gd name="connsiteX303" fmla="*/ 1794914 w 4724401"/>
              <a:gd name="connsiteY303" fmla="*/ 6858000 h 6858000"/>
              <a:gd name="connsiteX304" fmla="*/ 1746128 w 4724401"/>
              <a:gd name="connsiteY304" fmla="*/ 6858000 h 6858000"/>
              <a:gd name="connsiteX305" fmla="*/ 1753934 w 4724401"/>
              <a:gd name="connsiteY305" fmla="*/ 6724796 h 6858000"/>
              <a:gd name="connsiteX306" fmla="*/ 1792053 w 4724401"/>
              <a:gd name="connsiteY306" fmla="*/ 6572396 h 6858000"/>
              <a:gd name="connsiteX307" fmla="*/ 1862248 w 4724401"/>
              <a:gd name="connsiteY307" fmla="*/ 6266397 h 6858000"/>
              <a:gd name="connsiteX308" fmla="*/ 1862250 w 4724401"/>
              <a:gd name="connsiteY308" fmla="*/ 6033531 h 6858000"/>
              <a:gd name="connsiteX309" fmla="*/ 1211999 w 4724401"/>
              <a:gd name="connsiteY309" fmla="*/ 6683610 h 6858000"/>
              <a:gd name="connsiteX310" fmla="*/ 1213266 w 4724401"/>
              <a:gd name="connsiteY310" fmla="*/ 6691947 h 6858000"/>
              <a:gd name="connsiteX311" fmla="*/ 1203370 w 4724401"/>
              <a:gd name="connsiteY311" fmla="*/ 6850676 h 6858000"/>
              <a:gd name="connsiteX312" fmla="*/ 1203671 w 4724401"/>
              <a:gd name="connsiteY312" fmla="*/ 6858000 h 6858000"/>
              <a:gd name="connsiteX313" fmla="*/ 1143180 w 4724401"/>
              <a:gd name="connsiteY313" fmla="*/ 6858000 h 6858000"/>
              <a:gd name="connsiteX314" fmla="*/ 1142176 w 4724401"/>
              <a:gd name="connsiteY314" fmla="*/ 6766045 h 6858000"/>
              <a:gd name="connsiteX315" fmla="*/ 1067484 w 4724401"/>
              <a:gd name="connsiteY315" fmla="*/ 6858000 h 6858000"/>
              <a:gd name="connsiteX316" fmla="*/ 953928 w 4724401"/>
              <a:gd name="connsiteY316" fmla="*/ 6858000 h 6858000"/>
              <a:gd name="connsiteX317" fmla="*/ 959715 w 4724401"/>
              <a:gd name="connsiteY317" fmla="*/ 6850185 h 6858000"/>
              <a:gd name="connsiteX318" fmla="*/ 1483788 w 4724401"/>
              <a:gd name="connsiteY318" fmla="*/ 6259174 h 6858000"/>
              <a:gd name="connsiteX319" fmla="*/ 1100671 w 4724401"/>
              <a:gd name="connsiteY319" fmla="*/ 6252137 h 6858000"/>
              <a:gd name="connsiteX320" fmla="*/ 1090144 w 4724401"/>
              <a:gd name="connsiteY320" fmla="*/ 6256748 h 6858000"/>
              <a:gd name="connsiteX321" fmla="*/ 1095872 w 4724401"/>
              <a:gd name="connsiteY321" fmla="*/ 6271892 h 6858000"/>
              <a:gd name="connsiteX322" fmla="*/ 262785 w 4724401"/>
              <a:gd name="connsiteY322" fmla="*/ 6845450 h 6858000"/>
              <a:gd name="connsiteX323" fmla="*/ 209968 w 4724401"/>
              <a:gd name="connsiteY323" fmla="*/ 6770713 h 6858000"/>
              <a:gd name="connsiteX324" fmla="*/ 873460 w 4724401"/>
              <a:gd name="connsiteY324" fmla="*/ 6253768 h 6858000"/>
              <a:gd name="connsiteX325" fmla="*/ 192686 w 4724401"/>
              <a:gd name="connsiteY325" fmla="*/ 5849257 h 6858000"/>
              <a:gd name="connsiteX326" fmla="*/ 4696 w 4724401"/>
              <a:gd name="connsiteY326" fmla="*/ 5697668 h 6858000"/>
              <a:gd name="connsiteX327" fmla="*/ 0 w 4724401"/>
              <a:gd name="connsiteY327" fmla="*/ 5689984 h 6858000"/>
              <a:gd name="connsiteX328" fmla="*/ 0 w 4724401"/>
              <a:gd name="connsiteY328" fmla="*/ 5513472 h 6858000"/>
              <a:gd name="connsiteX329" fmla="*/ 174101 w 4724401"/>
              <a:gd name="connsiteY329" fmla="*/ 5620277 h 6858000"/>
              <a:gd name="connsiteX330" fmla="*/ 891800 w 4724401"/>
              <a:gd name="connsiteY330" fmla="*/ 6036935 h 6858000"/>
              <a:gd name="connsiteX331" fmla="*/ 1072219 w 4724401"/>
              <a:gd name="connsiteY331" fmla="*/ 6169443 h 6858000"/>
              <a:gd name="connsiteX332" fmla="*/ 1074117 w 4724401"/>
              <a:gd name="connsiteY332" fmla="*/ 6170301 h 6858000"/>
              <a:gd name="connsiteX333" fmla="*/ 1083114 w 4724401"/>
              <a:gd name="connsiteY333" fmla="*/ 6174131 h 6858000"/>
              <a:gd name="connsiteX334" fmla="*/ 1543010 w 4724401"/>
              <a:gd name="connsiteY334" fmla="*/ 6191140 h 6858000"/>
              <a:gd name="connsiteX335" fmla="*/ 1551080 w 4724401"/>
              <a:gd name="connsiteY335" fmla="*/ 6195006 h 6858000"/>
              <a:gd name="connsiteX336" fmla="*/ 2345443 w 4724401"/>
              <a:gd name="connsiteY336" fmla="*/ 5549882 h 6858000"/>
              <a:gd name="connsiteX337" fmla="*/ 1721499 w 4724401"/>
              <a:gd name="connsiteY337" fmla="*/ 5599969 h 6858000"/>
              <a:gd name="connsiteX338" fmla="*/ 767716 w 4724401"/>
              <a:gd name="connsiteY338" fmla="*/ 5472768 h 6858000"/>
              <a:gd name="connsiteX339" fmla="*/ 722147 w 4724401"/>
              <a:gd name="connsiteY339" fmla="*/ 5393091 h 6858000"/>
              <a:gd name="connsiteX340" fmla="*/ 1485552 w 4724401"/>
              <a:gd name="connsiteY340" fmla="*/ 5313202 h 6858000"/>
              <a:gd name="connsiteX341" fmla="*/ 2143004 w 4724401"/>
              <a:gd name="connsiteY341" fmla="*/ 5402420 h 6858000"/>
              <a:gd name="connsiteX342" fmla="*/ 1933391 w 4724401"/>
              <a:gd name="connsiteY342" fmla="*/ 5156971 h 6858000"/>
              <a:gd name="connsiteX343" fmla="*/ 1827118 w 4724401"/>
              <a:gd name="connsiteY343" fmla="*/ 4968410 h 6858000"/>
              <a:gd name="connsiteX344" fmla="*/ 1837349 w 4724401"/>
              <a:gd name="connsiteY344" fmla="*/ 4956357 h 6858000"/>
              <a:gd name="connsiteX345" fmla="*/ 2162835 w 4724401"/>
              <a:gd name="connsiteY345" fmla="*/ 5187853 h 6858000"/>
              <a:gd name="connsiteX346" fmla="*/ 2257167 w 4724401"/>
              <a:gd name="connsiteY346" fmla="*/ 5462123 h 6858000"/>
              <a:gd name="connsiteX347" fmla="*/ 2261598 w 4724401"/>
              <a:gd name="connsiteY347" fmla="*/ 5467998 h 6858000"/>
              <a:gd name="connsiteX348" fmla="*/ 2437177 w 4724401"/>
              <a:gd name="connsiteY348" fmla="*/ 5479608 h 6858000"/>
              <a:gd name="connsiteX349" fmla="*/ 2445247 w 4724401"/>
              <a:gd name="connsiteY349" fmla="*/ 5483476 h 6858000"/>
              <a:gd name="connsiteX350" fmla="*/ 2743626 w 4724401"/>
              <a:gd name="connsiteY350" fmla="*/ 5304819 h 6858000"/>
              <a:gd name="connsiteX351" fmla="*/ 3048102 w 4724401"/>
              <a:gd name="connsiteY351" fmla="*/ 5150595 h 6858000"/>
              <a:gd name="connsiteX352" fmla="*/ 1799414 w 4724401"/>
              <a:gd name="connsiteY352" fmla="*/ 4694732 h 6858000"/>
              <a:gd name="connsiteX353" fmla="*/ 1771735 w 4724401"/>
              <a:gd name="connsiteY353" fmla="*/ 4619929 h 6858000"/>
              <a:gd name="connsiteX354" fmla="*/ 3104273 w 4724401"/>
              <a:gd name="connsiteY354" fmla="*/ 5076159 h 6858000"/>
              <a:gd name="connsiteX355" fmla="*/ 3113245 w 4724401"/>
              <a:gd name="connsiteY355" fmla="*/ 5090705 h 6858000"/>
              <a:gd name="connsiteX356" fmla="*/ 3126294 w 4724401"/>
              <a:gd name="connsiteY356" fmla="*/ 5114400 h 6858000"/>
              <a:gd name="connsiteX357" fmla="*/ 3937433 w 4724401"/>
              <a:gd name="connsiteY357" fmla="*/ 4830473 h 6858000"/>
              <a:gd name="connsiteX358" fmla="*/ 3590475 w 4724401"/>
              <a:gd name="connsiteY358" fmla="*/ 4597974 h 6858000"/>
              <a:gd name="connsiteX359" fmla="*/ 3100264 w 4724401"/>
              <a:gd name="connsiteY359" fmla="*/ 4579845 h 6858000"/>
              <a:gd name="connsiteX360" fmla="*/ 2183576 w 4724401"/>
              <a:gd name="connsiteY360" fmla="*/ 4227150 h 6858000"/>
              <a:gd name="connsiteX361" fmla="*/ 2151029 w 4724401"/>
              <a:gd name="connsiteY361" fmla="*/ 4146947 h 6858000"/>
              <a:gd name="connsiteX362" fmla="*/ 3563434 w 4724401"/>
              <a:gd name="connsiteY362" fmla="*/ 4469115 h 6858000"/>
              <a:gd name="connsiteX363" fmla="*/ 3177952 w 4724401"/>
              <a:gd name="connsiteY363" fmla="*/ 3657386 h 6858000"/>
              <a:gd name="connsiteX364" fmla="*/ 3174829 w 4724401"/>
              <a:gd name="connsiteY364" fmla="*/ 3620110 h 6858000"/>
              <a:gd name="connsiteX365" fmla="*/ 3429186 w 4724401"/>
              <a:gd name="connsiteY365" fmla="*/ 3458784 h 6858000"/>
              <a:gd name="connsiteX366" fmla="*/ 3446761 w 4724401"/>
              <a:gd name="connsiteY366" fmla="*/ 3461278 h 6858000"/>
              <a:gd name="connsiteX367" fmla="*/ 4419733 w 4724401"/>
              <a:gd name="connsiteY367" fmla="*/ 3963555 h 6858000"/>
              <a:gd name="connsiteX368" fmla="*/ 4659448 w 4724401"/>
              <a:gd name="connsiteY368" fmla="*/ 4172746 h 6858000"/>
              <a:gd name="connsiteX369" fmla="*/ 4724401 w 4724401"/>
              <a:gd name="connsiteY369" fmla="*/ 4275524 h 6858000"/>
              <a:gd name="connsiteX370" fmla="*/ 4724401 w 4724401"/>
              <a:gd name="connsiteY370" fmla="*/ 4519331 h 6858000"/>
              <a:gd name="connsiteX371" fmla="*/ 4695727 w 4724401"/>
              <a:gd name="connsiteY371" fmla="*/ 4489837 h 6858000"/>
              <a:gd name="connsiteX372" fmla="*/ 4036318 w 4724401"/>
              <a:gd name="connsiteY372" fmla="*/ 4147013 h 6858000"/>
              <a:gd name="connsiteX373" fmla="*/ 3432098 w 4724401"/>
              <a:gd name="connsiteY373" fmla="*/ 3537312 h 6858000"/>
              <a:gd name="connsiteX374" fmla="*/ 3429186 w 4724401"/>
              <a:gd name="connsiteY374" fmla="*/ 3458784 h 6858000"/>
              <a:gd name="connsiteX375" fmla="*/ 4287835 w 4724401"/>
              <a:gd name="connsiteY375" fmla="*/ 3252276 h 6858000"/>
              <a:gd name="connsiteX376" fmla="*/ 4305321 w 4724401"/>
              <a:gd name="connsiteY376" fmla="*/ 3256953 h 6858000"/>
              <a:gd name="connsiteX377" fmla="*/ 4633631 w 4724401"/>
              <a:gd name="connsiteY377" fmla="*/ 3503706 h 6858000"/>
              <a:gd name="connsiteX378" fmla="*/ 4724401 w 4724401"/>
              <a:gd name="connsiteY378" fmla="*/ 3579225 h 6858000"/>
              <a:gd name="connsiteX379" fmla="*/ 4724401 w 4724401"/>
              <a:gd name="connsiteY379" fmla="*/ 3637622 h 6858000"/>
              <a:gd name="connsiteX380" fmla="*/ 4594837 w 4724401"/>
              <a:gd name="connsiteY380" fmla="*/ 3532274 h 6858000"/>
              <a:gd name="connsiteX381" fmla="*/ 4441737 w 4724401"/>
              <a:gd name="connsiteY381" fmla="*/ 3399734 h 6858000"/>
              <a:gd name="connsiteX382" fmla="*/ 4431236 w 4724401"/>
              <a:gd name="connsiteY382" fmla="*/ 3400954 h 6858000"/>
              <a:gd name="connsiteX383" fmla="*/ 4557150 w 4724401"/>
              <a:gd name="connsiteY383" fmla="*/ 3510023 h 6858000"/>
              <a:gd name="connsiteX384" fmla="*/ 4709959 w 4724401"/>
              <a:gd name="connsiteY384" fmla="*/ 3658245 h 6858000"/>
              <a:gd name="connsiteX385" fmla="*/ 4724401 w 4724401"/>
              <a:gd name="connsiteY385" fmla="*/ 3673072 h 6858000"/>
              <a:gd name="connsiteX386" fmla="*/ 4724401 w 4724401"/>
              <a:gd name="connsiteY386" fmla="*/ 3718516 h 6858000"/>
              <a:gd name="connsiteX387" fmla="*/ 4642986 w 4724401"/>
              <a:gd name="connsiteY387" fmla="*/ 3635718 h 6858000"/>
              <a:gd name="connsiteX388" fmla="*/ 4440129 w 4724401"/>
              <a:gd name="connsiteY388" fmla="*/ 3448571 h 6858000"/>
              <a:gd name="connsiteX389" fmla="*/ 4700658 w 4724401"/>
              <a:gd name="connsiteY389" fmla="*/ 3767518 h 6858000"/>
              <a:gd name="connsiteX390" fmla="*/ 4724401 w 4724401"/>
              <a:gd name="connsiteY390" fmla="*/ 3790032 h 6858000"/>
              <a:gd name="connsiteX391" fmla="*/ 4724401 w 4724401"/>
              <a:gd name="connsiteY391" fmla="*/ 3871856 h 6858000"/>
              <a:gd name="connsiteX392" fmla="*/ 4649232 w 4724401"/>
              <a:gd name="connsiteY392" fmla="*/ 3785028 h 6858000"/>
              <a:gd name="connsiteX393" fmla="*/ 4294126 w 4724401"/>
              <a:gd name="connsiteY393" fmla="*/ 3303048 h 6858000"/>
              <a:gd name="connsiteX394" fmla="*/ 4287835 w 4724401"/>
              <a:gd name="connsiteY394" fmla="*/ 3252276 h 6858000"/>
              <a:gd name="connsiteX395" fmla="*/ 1318687 w 4724401"/>
              <a:gd name="connsiteY395" fmla="*/ 3113840 h 6858000"/>
              <a:gd name="connsiteX396" fmla="*/ 1066793 w 4724401"/>
              <a:gd name="connsiteY396" fmla="*/ 3212171 h 6858000"/>
              <a:gd name="connsiteX397" fmla="*/ 993319 w 4724401"/>
              <a:gd name="connsiteY397" fmla="*/ 3247648 h 6858000"/>
              <a:gd name="connsiteX398" fmla="*/ 853081 w 4724401"/>
              <a:gd name="connsiteY398" fmla="*/ 3312410 h 6858000"/>
              <a:gd name="connsiteX399" fmla="*/ 805957 w 4724401"/>
              <a:gd name="connsiteY399" fmla="*/ 3330443 h 6858000"/>
              <a:gd name="connsiteX400" fmla="*/ 1318687 w 4724401"/>
              <a:gd name="connsiteY400" fmla="*/ 3113840 h 6858000"/>
              <a:gd name="connsiteX401" fmla="*/ 1238695 w 4724401"/>
              <a:gd name="connsiteY401" fmla="*/ 3076820 h 6858000"/>
              <a:gd name="connsiteX402" fmla="*/ 716371 w 4724401"/>
              <a:gd name="connsiteY402" fmla="*/ 3293249 h 6858000"/>
              <a:gd name="connsiteX403" fmla="*/ 579522 w 4724401"/>
              <a:gd name="connsiteY403" fmla="*/ 3371759 h 6858000"/>
              <a:gd name="connsiteX404" fmla="*/ 600288 w 4724401"/>
              <a:gd name="connsiteY404" fmla="*/ 3365555 h 6858000"/>
              <a:gd name="connsiteX405" fmla="*/ 840692 w 4724401"/>
              <a:gd name="connsiteY405" fmla="*/ 3284921 h 6858000"/>
              <a:gd name="connsiteX406" fmla="*/ 979248 w 4724401"/>
              <a:gd name="connsiteY406" fmla="*/ 3221003 h 6858000"/>
              <a:gd name="connsiteX407" fmla="*/ 1053282 w 4724401"/>
              <a:gd name="connsiteY407" fmla="*/ 3185247 h 6858000"/>
              <a:gd name="connsiteX408" fmla="*/ 1320603 w 4724401"/>
              <a:gd name="connsiteY408" fmla="*/ 3081281 h 6858000"/>
              <a:gd name="connsiteX409" fmla="*/ 1238695 w 4724401"/>
              <a:gd name="connsiteY409" fmla="*/ 3076820 h 6858000"/>
              <a:gd name="connsiteX410" fmla="*/ 2399523 w 4724401"/>
              <a:gd name="connsiteY410" fmla="*/ 1428234 h 6858000"/>
              <a:gd name="connsiteX411" fmla="*/ 2224982 w 4724401"/>
              <a:gd name="connsiteY411" fmla="*/ 1826201 h 6858000"/>
              <a:gd name="connsiteX412" fmla="*/ 2096099 w 4724401"/>
              <a:gd name="connsiteY412" fmla="*/ 2345900 h 6858000"/>
              <a:gd name="connsiteX413" fmla="*/ 2283317 w 4724401"/>
              <a:gd name="connsiteY413" fmla="*/ 1796925 h 6858000"/>
              <a:gd name="connsiteX414" fmla="*/ 2448558 w 4724401"/>
              <a:gd name="connsiteY414" fmla="*/ 1373435 h 6858000"/>
              <a:gd name="connsiteX415" fmla="*/ 2312521 w 4724401"/>
              <a:gd name="connsiteY415" fmla="*/ 1806140 h 6858000"/>
              <a:gd name="connsiteX416" fmla="*/ 2127533 w 4724401"/>
              <a:gd name="connsiteY416" fmla="*/ 2348380 h 6858000"/>
              <a:gd name="connsiteX417" fmla="*/ 2358080 w 4724401"/>
              <a:gd name="connsiteY417" fmla="*/ 1866134 h 6858000"/>
              <a:gd name="connsiteX418" fmla="*/ 2407436 w 4724401"/>
              <a:gd name="connsiteY418" fmla="*/ 1651070 h 6858000"/>
              <a:gd name="connsiteX419" fmla="*/ 2448558 w 4724401"/>
              <a:gd name="connsiteY419" fmla="*/ 1373435 h 6858000"/>
              <a:gd name="connsiteX420" fmla="*/ 278707 w 4724401"/>
              <a:gd name="connsiteY420" fmla="*/ 1352270 h 6858000"/>
              <a:gd name="connsiteX421" fmla="*/ 321570 w 4724401"/>
              <a:gd name="connsiteY421" fmla="*/ 1861610 h 6858000"/>
              <a:gd name="connsiteX422" fmla="*/ 294281 w 4724401"/>
              <a:gd name="connsiteY422" fmla="*/ 1440658 h 6858000"/>
              <a:gd name="connsiteX423" fmla="*/ 1423821 w 4724401"/>
              <a:gd name="connsiteY423" fmla="*/ 1351958 h 6858000"/>
              <a:gd name="connsiteX424" fmla="*/ 1638521 w 4724401"/>
              <a:gd name="connsiteY424" fmla="*/ 1908470 h 6858000"/>
              <a:gd name="connsiteX425" fmla="*/ 1754199 w 4724401"/>
              <a:gd name="connsiteY425" fmla="*/ 2149284 h 6858000"/>
              <a:gd name="connsiteX426" fmla="*/ 1908359 w 4724401"/>
              <a:gd name="connsiteY426" fmla="*/ 2364988 h 6858000"/>
              <a:gd name="connsiteX427" fmla="*/ 1647661 w 4724401"/>
              <a:gd name="connsiteY427" fmla="*/ 1825945 h 6858000"/>
              <a:gd name="connsiteX428" fmla="*/ 1423821 w 4724401"/>
              <a:gd name="connsiteY428" fmla="*/ 1351958 h 6858000"/>
              <a:gd name="connsiteX429" fmla="*/ 1431890 w 4724401"/>
              <a:gd name="connsiteY429" fmla="*/ 1306475 h 6858000"/>
              <a:gd name="connsiteX430" fmla="*/ 1507597 w 4724401"/>
              <a:gd name="connsiteY430" fmla="*/ 1446132 h 6858000"/>
              <a:gd name="connsiteX431" fmla="*/ 1674586 w 4724401"/>
              <a:gd name="connsiteY431" fmla="*/ 1813832 h 6858000"/>
              <a:gd name="connsiteX432" fmla="*/ 1815950 w 4724401"/>
              <a:gd name="connsiteY432" fmla="*/ 2128564 h 6858000"/>
              <a:gd name="connsiteX433" fmla="*/ 1984242 w 4724401"/>
              <a:gd name="connsiteY433" fmla="*/ 2430829 h 6858000"/>
              <a:gd name="connsiteX434" fmla="*/ 2014023 w 4724401"/>
              <a:gd name="connsiteY434" fmla="*/ 2450995 h 6858000"/>
              <a:gd name="connsiteX435" fmla="*/ 1747337 w 4724401"/>
              <a:gd name="connsiteY435" fmla="*/ 1855264 h 6858000"/>
              <a:gd name="connsiteX436" fmla="*/ 1533749 w 4724401"/>
              <a:gd name="connsiteY436" fmla="*/ 1478656 h 6858000"/>
              <a:gd name="connsiteX437" fmla="*/ 1431890 w 4724401"/>
              <a:gd name="connsiteY437" fmla="*/ 1306475 h 6858000"/>
              <a:gd name="connsiteX438" fmla="*/ 655236 w 4724401"/>
              <a:gd name="connsiteY438" fmla="*/ 1268632 h 6858000"/>
              <a:gd name="connsiteX439" fmla="*/ 839521 w 4724401"/>
              <a:gd name="connsiteY439" fmla="*/ 1685315 h 6858000"/>
              <a:gd name="connsiteX440" fmla="*/ 1109416 w 4724401"/>
              <a:gd name="connsiteY440" fmla="*/ 2061663 h 6858000"/>
              <a:gd name="connsiteX441" fmla="*/ 1298300 w 4724401"/>
              <a:gd name="connsiteY441" fmla="*/ 2247742 h 6858000"/>
              <a:gd name="connsiteX442" fmla="*/ 1125871 w 4724401"/>
              <a:gd name="connsiteY442" fmla="*/ 1989513 h 6858000"/>
              <a:gd name="connsiteX443" fmla="*/ 981574 w 4724401"/>
              <a:gd name="connsiteY443" fmla="*/ 1783157 h 6858000"/>
              <a:gd name="connsiteX444" fmla="*/ 922198 w 4724401"/>
              <a:gd name="connsiteY444" fmla="*/ 1677437 h 6858000"/>
              <a:gd name="connsiteX445" fmla="*/ 869293 w 4724401"/>
              <a:gd name="connsiteY445" fmla="*/ 1583214 h 6858000"/>
              <a:gd name="connsiteX446" fmla="*/ 751431 w 4724401"/>
              <a:gd name="connsiteY446" fmla="*/ 1405731 h 6858000"/>
              <a:gd name="connsiteX447" fmla="*/ 291466 w 4724401"/>
              <a:gd name="connsiteY447" fmla="*/ 1250369 h 6858000"/>
              <a:gd name="connsiteX448" fmla="*/ 323180 w 4724401"/>
              <a:gd name="connsiteY448" fmla="*/ 1435283 h 6858000"/>
              <a:gd name="connsiteX449" fmla="*/ 349381 w 4724401"/>
              <a:gd name="connsiteY449" fmla="*/ 1875041 h 6858000"/>
              <a:gd name="connsiteX450" fmla="*/ 374363 w 4724401"/>
              <a:gd name="connsiteY450" fmla="*/ 1506494 h 6858000"/>
              <a:gd name="connsiteX451" fmla="*/ 302168 w 4724401"/>
              <a:gd name="connsiteY451" fmla="*/ 1274495 h 6858000"/>
              <a:gd name="connsiteX452" fmla="*/ 291466 w 4724401"/>
              <a:gd name="connsiteY452" fmla="*/ 1250369 h 6858000"/>
              <a:gd name="connsiteX453" fmla="*/ 678222 w 4724401"/>
              <a:gd name="connsiteY453" fmla="*/ 1248670 h 6858000"/>
              <a:gd name="connsiteX454" fmla="*/ 775536 w 4724401"/>
              <a:gd name="connsiteY454" fmla="*/ 1388015 h 6858000"/>
              <a:gd name="connsiteX455" fmla="*/ 894529 w 4724401"/>
              <a:gd name="connsiteY455" fmla="*/ 1567739 h 6858000"/>
              <a:gd name="connsiteX456" fmla="*/ 948000 w 4724401"/>
              <a:gd name="connsiteY456" fmla="*/ 1663088 h 6858000"/>
              <a:gd name="connsiteX457" fmla="*/ 1006812 w 4724401"/>
              <a:gd name="connsiteY457" fmla="*/ 1767683 h 6858000"/>
              <a:gd name="connsiteX458" fmla="*/ 1149133 w 4724401"/>
              <a:gd name="connsiteY458" fmla="*/ 1971513 h 6858000"/>
              <a:gd name="connsiteX459" fmla="*/ 1333952 w 4724401"/>
              <a:gd name="connsiteY459" fmla="*/ 2251620 h 6858000"/>
              <a:gd name="connsiteX460" fmla="*/ 1337329 w 4724401"/>
              <a:gd name="connsiteY460" fmla="*/ 2258350 h 6858000"/>
              <a:gd name="connsiteX461" fmla="*/ 1014726 w 4724401"/>
              <a:gd name="connsiteY461" fmla="*/ 1615556 h 6858000"/>
              <a:gd name="connsiteX462" fmla="*/ 678222 w 4724401"/>
              <a:gd name="connsiteY462" fmla="*/ 1248670 h 6858000"/>
              <a:gd name="connsiteX463" fmla="*/ 4002475 w 4724401"/>
              <a:gd name="connsiteY463" fmla="*/ 1037802 h 6858000"/>
              <a:gd name="connsiteX464" fmla="*/ 4000324 w 4724401"/>
              <a:gd name="connsiteY464" fmla="*/ 1039362 h 6858000"/>
              <a:gd name="connsiteX465" fmla="*/ 4002862 w 4724401"/>
              <a:gd name="connsiteY465" fmla="*/ 1042866 h 6858000"/>
              <a:gd name="connsiteX466" fmla="*/ 4002475 w 4724401"/>
              <a:gd name="connsiteY466" fmla="*/ 1037802 h 6858000"/>
              <a:gd name="connsiteX467" fmla="*/ 506322 w 4724401"/>
              <a:gd name="connsiteY467" fmla="*/ 1020997 h 6858000"/>
              <a:gd name="connsiteX468" fmla="*/ 533068 w 4724401"/>
              <a:gd name="connsiteY468" fmla="*/ 1029409 h 6858000"/>
              <a:gd name="connsiteX469" fmla="*/ 1232525 w 4724401"/>
              <a:gd name="connsiteY469" fmla="*/ 1804675 h 6858000"/>
              <a:gd name="connsiteX470" fmla="*/ 1388858 w 4724401"/>
              <a:gd name="connsiteY470" fmla="*/ 2368011 h 6858000"/>
              <a:gd name="connsiteX471" fmla="*/ 1384098 w 4724401"/>
              <a:gd name="connsiteY471" fmla="*/ 2378125 h 6858000"/>
              <a:gd name="connsiteX472" fmla="*/ 1425393 w 4724401"/>
              <a:gd name="connsiteY472" fmla="*/ 2589124 h 6858000"/>
              <a:gd name="connsiteX473" fmla="*/ 1424001 w 4724401"/>
              <a:gd name="connsiteY473" fmla="*/ 2597541 h 6858000"/>
              <a:gd name="connsiteX474" fmla="*/ 2152729 w 4724401"/>
              <a:gd name="connsiteY474" fmla="*/ 2864487 h 6858000"/>
              <a:gd name="connsiteX475" fmla="*/ 2020609 w 4724401"/>
              <a:gd name="connsiteY475" fmla="*/ 2539671 h 6858000"/>
              <a:gd name="connsiteX476" fmla="*/ 2018920 w 4724401"/>
              <a:gd name="connsiteY476" fmla="*/ 2536309 h 6858000"/>
              <a:gd name="connsiteX477" fmla="*/ 1342441 w 4724401"/>
              <a:gd name="connsiteY477" fmla="*/ 1173017 h 6858000"/>
              <a:gd name="connsiteX478" fmla="*/ 1367925 w 4724401"/>
              <a:gd name="connsiteY478" fmla="*/ 1135648 h 6858000"/>
              <a:gd name="connsiteX479" fmla="*/ 1771401 w 4724401"/>
              <a:gd name="connsiteY479" fmla="*/ 1806673 h 6858000"/>
              <a:gd name="connsiteX480" fmla="*/ 1972385 w 4724401"/>
              <a:gd name="connsiteY480" fmla="*/ 2198735 h 6858000"/>
              <a:gd name="connsiteX481" fmla="*/ 2040892 w 4724401"/>
              <a:gd name="connsiteY481" fmla="*/ 2405205 h 6858000"/>
              <a:gd name="connsiteX482" fmla="*/ 2131689 w 4724401"/>
              <a:gd name="connsiteY482" fmla="*/ 1936926 h 6858000"/>
              <a:gd name="connsiteX483" fmla="*/ 2454820 w 4724401"/>
              <a:gd name="connsiteY483" fmla="*/ 1248808 h 6858000"/>
              <a:gd name="connsiteX484" fmla="*/ 2492512 w 4724401"/>
              <a:gd name="connsiteY484" fmla="*/ 1302920 h 6858000"/>
              <a:gd name="connsiteX485" fmla="*/ 2081216 w 4724401"/>
              <a:gd name="connsiteY485" fmla="*/ 2527513 h 6858000"/>
              <a:gd name="connsiteX486" fmla="*/ 2081211 w 4724401"/>
              <a:gd name="connsiteY486" fmla="*/ 2528916 h 6858000"/>
              <a:gd name="connsiteX487" fmla="*/ 2199067 w 4724401"/>
              <a:gd name="connsiteY487" fmla="*/ 2884061 h 6858000"/>
              <a:gd name="connsiteX488" fmla="*/ 3192586 w 4724401"/>
              <a:gd name="connsiteY488" fmla="*/ 3411496 h 6858000"/>
              <a:gd name="connsiteX489" fmla="*/ 3182620 w 4724401"/>
              <a:gd name="connsiteY489" fmla="*/ 3483279 h 6858000"/>
              <a:gd name="connsiteX490" fmla="*/ 2435119 w 4724401"/>
              <a:gd name="connsiteY490" fmla="*/ 3080173 h 6858000"/>
              <a:gd name="connsiteX491" fmla="*/ 2410152 w 4724401"/>
              <a:gd name="connsiteY491" fmla="*/ 3063751 h 6858000"/>
              <a:gd name="connsiteX492" fmla="*/ 2408099 w 4724401"/>
              <a:gd name="connsiteY492" fmla="*/ 3064403 h 6858000"/>
              <a:gd name="connsiteX493" fmla="*/ 2407218 w 4724401"/>
              <a:gd name="connsiteY493" fmla="*/ 3070324 h 6858000"/>
              <a:gd name="connsiteX494" fmla="*/ 2380138 w 4724401"/>
              <a:gd name="connsiteY494" fmla="*/ 3099341 h 6858000"/>
              <a:gd name="connsiteX495" fmla="*/ 1765923 w 4724401"/>
              <a:gd name="connsiteY495" fmla="*/ 3581043 h 6858000"/>
              <a:gd name="connsiteX496" fmla="*/ 1702258 w 4724401"/>
              <a:gd name="connsiteY496" fmla="*/ 3612286 h 6858000"/>
              <a:gd name="connsiteX497" fmla="*/ 1538370 w 4724401"/>
              <a:gd name="connsiteY497" fmla="*/ 3811804 h 6858000"/>
              <a:gd name="connsiteX498" fmla="*/ 542867 w 4724401"/>
              <a:gd name="connsiteY498" fmla="*/ 4944092 h 6858000"/>
              <a:gd name="connsiteX499" fmla="*/ 515800 w 4724401"/>
              <a:gd name="connsiteY499" fmla="*/ 4862180 h 6858000"/>
              <a:gd name="connsiteX500" fmla="*/ 909145 w 4724401"/>
              <a:gd name="connsiteY500" fmla="*/ 4199225 h 6858000"/>
              <a:gd name="connsiteX501" fmla="*/ 1214067 w 4724401"/>
              <a:gd name="connsiteY501" fmla="*/ 3908561 h 6858000"/>
              <a:gd name="connsiteX502" fmla="*/ 640967 w 4724401"/>
              <a:gd name="connsiteY502" fmla="*/ 4105601 h 6858000"/>
              <a:gd name="connsiteX503" fmla="*/ 112563 w 4724401"/>
              <a:gd name="connsiteY503" fmla="*/ 4396952 h 6858000"/>
              <a:gd name="connsiteX504" fmla="*/ 0 w 4724401"/>
              <a:gd name="connsiteY504" fmla="*/ 4466006 h 6858000"/>
              <a:gd name="connsiteX505" fmla="*/ 0 w 4724401"/>
              <a:gd name="connsiteY505" fmla="*/ 4233763 h 6858000"/>
              <a:gd name="connsiteX506" fmla="*/ 36881 w 4724401"/>
              <a:gd name="connsiteY506" fmla="*/ 4200118 h 6858000"/>
              <a:gd name="connsiteX507" fmla="*/ 910534 w 4724401"/>
              <a:gd name="connsiteY507" fmla="*/ 3629753 h 6858000"/>
              <a:gd name="connsiteX508" fmla="*/ 1578717 w 4724401"/>
              <a:gd name="connsiteY508" fmla="*/ 3575982 h 6858000"/>
              <a:gd name="connsiteX509" fmla="*/ 2338780 w 4724401"/>
              <a:gd name="connsiteY509" fmla="*/ 3033725 h 6858000"/>
              <a:gd name="connsiteX510" fmla="*/ 1807991 w 4724401"/>
              <a:gd name="connsiteY510" fmla="*/ 2807184 h 6858000"/>
              <a:gd name="connsiteX511" fmla="*/ 1416358 w 4724401"/>
              <a:gd name="connsiteY511" fmla="*/ 3112571 h 6858000"/>
              <a:gd name="connsiteX512" fmla="*/ 939066 w 4724401"/>
              <a:gd name="connsiteY512" fmla="*/ 3378798 h 6858000"/>
              <a:gd name="connsiteX513" fmla="*/ 115099 w 4724401"/>
              <a:gd name="connsiteY513" fmla="*/ 3607650 h 6858000"/>
              <a:gd name="connsiteX514" fmla="*/ 97284 w 4724401"/>
              <a:gd name="connsiteY514" fmla="*/ 3520393 h 6858000"/>
              <a:gd name="connsiteX515" fmla="*/ 922050 w 4724401"/>
              <a:gd name="connsiteY515" fmla="*/ 3074867 h 6858000"/>
              <a:gd name="connsiteX516" fmla="*/ 1405265 w 4724401"/>
              <a:gd name="connsiteY516" fmla="*/ 3016319 h 6858000"/>
              <a:gd name="connsiteX517" fmla="*/ 1407512 w 4724401"/>
              <a:gd name="connsiteY517" fmla="*/ 3018001 h 6858000"/>
              <a:gd name="connsiteX518" fmla="*/ 1726266 w 4724401"/>
              <a:gd name="connsiteY518" fmla="*/ 2777274 h 6858000"/>
              <a:gd name="connsiteX519" fmla="*/ 625390 w 4724401"/>
              <a:gd name="connsiteY519" fmla="*/ 2514541 h 6858000"/>
              <a:gd name="connsiteX520" fmla="*/ 619799 w 4724401"/>
              <a:gd name="connsiteY520" fmla="*/ 2527180 h 6858000"/>
              <a:gd name="connsiteX521" fmla="*/ 310030 w 4724401"/>
              <a:gd name="connsiteY521" fmla="*/ 2771818 h 6858000"/>
              <a:gd name="connsiteX522" fmla="*/ 173877 w 4724401"/>
              <a:gd name="connsiteY522" fmla="*/ 2937056 h 6858000"/>
              <a:gd name="connsiteX523" fmla="*/ 77889 w 4724401"/>
              <a:gd name="connsiteY523" fmla="*/ 3138440 h 6858000"/>
              <a:gd name="connsiteX524" fmla="*/ 0 w 4724401"/>
              <a:gd name="connsiteY524" fmla="*/ 3271395 h 6858000"/>
              <a:gd name="connsiteX525" fmla="*/ 0 w 4724401"/>
              <a:gd name="connsiteY525" fmla="*/ 3153002 h 6858000"/>
              <a:gd name="connsiteX526" fmla="*/ 2386 w 4724401"/>
              <a:gd name="connsiteY526" fmla="*/ 3149203 h 6858000"/>
              <a:gd name="connsiteX527" fmla="*/ 89753 w 4724401"/>
              <a:gd name="connsiteY527" fmla="*/ 2987702 h 6858000"/>
              <a:gd name="connsiteX528" fmla="*/ 76869 w 4724401"/>
              <a:gd name="connsiteY528" fmla="*/ 3005404 h 6858000"/>
              <a:gd name="connsiteX529" fmla="*/ 32049 w 4724401"/>
              <a:gd name="connsiteY529" fmla="*/ 3065814 h 6858000"/>
              <a:gd name="connsiteX530" fmla="*/ 0 w 4724401"/>
              <a:gd name="connsiteY530" fmla="*/ 3108744 h 6858000"/>
              <a:gd name="connsiteX531" fmla="*/ 0 w 4724401"/>
              <a:gd name="connsiteY531" fmla="*/ 3058059 h 6858000"/>
              <a:gd name="connsiteX532" fmla="*/ 7610 w 4724401"/>
              <a:gd name="connsiteY532" fmla="*/ 3047889 h 6858000"/>
              <a:gd name="connsiteX533" fmla="*/ 52419 w 4724401"/>
              <a:gd name="connsiteY533" fmla="*/ 2987479 h 6858000"/>
              <a:gd name="connsiteX534" fmla="*/ 59142 w 4724401"/>
              <a:gd name="connsiteY534" fmla="*/ 2978488 h 6858000"/>
              <a:gd name="connsiteX535" fmla="*/ 0 w 4724401"/>
              <a:gd name="connsiteY535" fmla="*/ 3015334 h 6858000"/>
              <a:gd name="connsiteX536" fmla="*/ 0 w 4724401"/>
              <a:gd name="connsiteY536" fmla="*/ 2914286 h 6858000"/>
              <a:gd name="connsiteX537" fmla="*/ 36383 w 4724401"/>
              <a:gd name="connsiteY537" fmla="*/ 2901128 h 6858000"/>
              <a:gd name="connsiteX538" fmla="*/ 156329 w 4724401"/>
              <a:gd name="connsiteY538" fmla="*/ 2840533 h 6858000"/>
              <a:gd name="connsiteX539" fmla="*/ 358355 w 4724401"/>
              <a:gd name="connsiteY539" fmla="*/ 2620471 h 6858000"/>
              <a:gd name="connsiteX540" fmla="*/ 510577 w 4724401"/>
              <a:gd name="connsiteY540" fmla="*/ 2501244 h 6858000"/>
              <a:gd name="connsiteX541" fmla="*/ 211967 w 4724401"/>
              <a:gd name="connsiteY541" fmla="*/ 2479171 h 6858000"/>
              <a:gd name="connsiteX542" fmla="*/ 0 w 4724401"/>
              <a:gd name="connsiteY542" fmla="*/ 2476398 h 6858000"/>
              <a:gd name="connsiteX543" fmla="*/ 0 w 4724401"/>
              <a:gd name="connsiteY543" fmla="*/ 2389189 h 6858000"/>
              <a:gd name="connsiteX544" fmla="*/ 103062 w 4724401"/>
              <a:gd name="connsiteY544" fmla="*/ 2389518 h 6858000"/>
              <a:gd name="connsiteX545" fmla="*/ 510734 w 4724401"/>
              <a:gd name="connsiteY545" fmla="*/ 2416201 h 6858000"/>
              <a:gd name="connsiteX546" fmla="*/ 279257 w 4724401"/>
              <a:gd name="connsiteY546" fmla="*/ 2092102 h 6858000"/>
              <a:gd name="connsiteX547" fmla="*/ 65265 w 4724401"/>
              <a:gd name="connsiteY547" fmla="*/ 2006049 h 6858000"/>
              <a:gd name="connsiteX548" fmla="*/ 0 w 4724401"/>
              <a:gd name="connsiteY548" fmla="*/ 1982532 h 6858000"/>
              <a:gd name="connsiteX549" fmla="*/ 0 w 4724401"/>
              <a:gd name="connsiteY549" fmla="*/ 1912789 h 6858000"/>
              <a:gd name="connsiteX550" fmla="*/ 97460 w 4724401"/>
              <a:gd name="connsiteY550" fmla="*/ 1953725 h 6858000"/>
              <a:gd name="connsiteX551" fmla="*/ 221272 w 4724401"/>
              <a:gd name="connsiteY551" fmla="*/ 1980766 h 6858000"/>
              <a:gd name="connsiteX552" fmla="*/ 116765 w 4724401"/>
              <a:gd name="connsiteY552" fmla="*/ 1911033 h 6858000"/>
              <a:gd name="connsiteX553" fmla="*/ 16405 w 4724401"/>
              <a:gd name="connsiteY553" fmla="*/ 1803412 h 6858000"/>
              <a:gd name="connsiteX554" fmla="*/ 0 w 4724401"/>
              <a:gd name="connsiteY554" fmla="*/ 1784777 h 6858000"/>
              <a:gd name="connsiteX555" fmla="*/ 0 w 4724401"/>
              <a:gd name="connsiteY555" fmla="*/ 1740082 h 6858000"/>
              <a:gd name="connsiteX556" fmla="*/ 39394 w 4724401"/>
              <a:gd name="connsiteY556" fmla="*/ 1784856 h 6858000"/>
              <a:gd name="connsiteX557" fmla="*/ 135813 w 4724401"/>
              <a:gd name="connsiteY557" fmla="*/ 1888838 h 6858000"/>
              <a:gd name="connsiteX558" fmla="*/ 242575 w 4724401"/>
              <a:gd name="connsiteY558" fmla="*/ 1958841 h 6858000"/>
              <a:gd name="connsiteX559" fmla="*/ 82197 w 4724401"/>
              <a:gd name="connsiteY559" fmla="*/ 1754826 h 6858000"/>
              <a:gd name="connsiteX560" fmla="*/ 0 w 4724401"/>
              <a:gd name="connsiteY560" fmla="*/ 1679650 h 6858000"/>
              <a:gd name="connsiteX561" fmla="*/ 0 w 4724401"/>
              <a:gd name="connsiteY561" fmla="*/ 1602463 h 6858000"/>
              <a:gd name="connsiteX562" fmla="*/ 84689 w 4724401"/>
              <a:gd name="connsiteY562" fmla="*/ 1677442 h 6858000"/>
              <a:gd name="connsiteX563" fmla="*/ 298437 w 4724401"/>
              <a:gd name="connsiteY563" fmla="*/ 1968019 h 6858000"/>
              <a:gd name="connsiteX564" fmla="*/ 227269 w 4724401"/>
              <a:gd name="connsiteY564" fmla="*/ 1114064 h 6858000"/>
              <a:gd name="connsiteX565" fmla="*/ 248003 w 4724401"/>
              <a:gd name="connsiteY565" fmla="*/ 1089613 h 6858000"/>
              <a:gd name="connsiteX566" fmla="*/ 427020 w 4724401"/>
              <a:gd name="connsiteY566" fmla="*/ 1619803 h 6858000"/>
              <a:gd name="connsiteX567" fmla="*/ 340345 w 4724401"/>
              <a:gd name="connsiteY567" fmla="*/ 2027739 h 6858000"/>
              <a:gd name="connsiteX568" fmla="*/ 360865 w 4724401"/>
              <a:gd name="connsiteY568" fmla="*/ 2044827 h 6858000"/>
              <a:gd name="connsiteX569" fmla="*/ 560414 w 4724401"/>
              <a:gd name="connsiteY569" fmla="*/ 2421457 h 6858000"/>
              <a:gd name="connsiteX570" fmla="*/ 1359703 w 4724401"/>
              <a:gd name="connsiteY570" fmla="*/ 2578554 h 6858000"/>
              <a:gd name="connsiteX571" fmla="*/ 1359422 w 4724401"/>
              <a:gd name="connsiteY571" fmla="*/ 2577994 h 6858000"/>
              <a:gd name="connsiteX572" fmla="*/ 828701 w 4724401"/>
              <a:gd name="connsiteY572" fmla="*/ 1839520 h 6858000"/>
              <a:gd name="connsiteX573" fmla="*/ 494427 w 4724401"/>
              <a:gd name="connsiteY573" fmla="*/ 1092333 h 6858000"/>
              <a:gd name="connsiteX574" fmla="*/ 506322 w 4724401"/>
              <a:gd name="connsiteY574" fmla="*/ 1020997 h 6858000"/>
              <a:gd name="connsiteX575" fmla="*/ 4570198 w 4724401"/>
              <a:gd name="connsiteY575" fmla="*/ 978081 h 6858000"/>
              <a:gd name="connsiteX576" fmla="*/ 4523691 w 4724401"/>
              <a:gd name="connsiteY576" fmla="*/ 1127776 h 6858000"/>
              <a:gd name="connsiteX577" fmla="*/ 4509875 w 4724401"/>
              <a:gd name="connsiteY577" fmla="*/ 1167552 h 6858000"/>
              <a:gd name="connsiteX578" fmla="*/ 4478168 w 4724401"/>
              <a:gd name="connsiteY578" fmla="*/ 1260735 h 6858000"/>
              <a:gd name="connsiteX579" fmla="*/ 4409309 w 4724401"/>
              <a:gd name="connsiteY579" fmla="*/ 1666996 h 6858000"/>
              <a:gd name="connsiteX580" fmla="*/ 4370031 w 4724401"/>
              <a:gd name="connsiteY580" fmla="*/ 1955666 h 6858000"/>
              <a:gd name="connsiteX581" fmla="*/ 4570198 w 4724401"/>
              <a:gd name="connsiteY581" fmla="*/ 978081 h 6858000"/>
              <a:gd name="connsiteX582" fmla="*/ 4557898 w 4724401"/>
              <a:gd name="connsiteY582" fmla="*/ 900011 h 6858000"/>
              <a:gd name="connsiteX583" fmla="*/ 4344840 w 4724401"/>
              <a:gd name="connsiteY583" fmla="*/ 1922038 h 6858000"/>
              <a:gd name="connsiteX584" fmla="*/ 4378710 w 4724401"/>
              <a:gd name="connsiteY584" fmla="*/ 1665516 h 6858000"/>
              <a:gd name="connsiteX585" fmla="*/ 4448798 w 4724401"/>
              <a:gd name="connsiteY585" fmla="*/ 1253024 h 6858000"/>
              <a:gd name="connsiteX586" fmla="*/ 4480315 w 4724401"/>
              <a:gd name="connsiteY586" fmla="*/ 1158454 h 6858000"/>
              <a:gd name="connsiteX587" fmla="*/ 4494133 w 4724401"/>
              <a:gd name="connsiteY587" fmla="*/ 1118676 h 6858000"/>
              <a:gd name="connsiteX588" fmla="*/ 4557898 w 4724401"/>
              <a:gd name="connsiteY588" fmla="*/ 900011 h 6858000"/>
              <a:gd name="connsiteX589" fmla="*/ 3607114 w 4724401"/>
              <a:gd name="connsiteY589" fmla="*/ 467441 h 6858000"/>
              <a:gd name="connsiteX590" fmla="*/ 3296242 w 4724401"/>
              <a:gd name="connsiteY590" fmla="*/ 807991 h 6858000"/>
              <a:gd name="connsiteX591" fmla="*/ 3174674 w 4724401"/>
              <a:gd name="connsiteY591" fmla="*/ 919759 h 6858000"/>
              <a:gd name="connsiteX592" fmla="*/ 3042978 w 4724401"/>
              <a:gd name="connsiteY592" fmla="*/ 1054894 h 6858000"/>
              <a:gd name="connsiteX593" fmla="*/ 2968914 w 4724401"/>
              <a:gd name="connsiteY593" fmla="*/ 1133756 h 6858000"/>
              <a:gd name="connsiteX594" fmla="*/ 3103823 w 4724401"/>
              <a:gd name="connsiteY594" fmla="*/ 1026814 h 6858000"/>
              <a:gd name="connsiteX595" fmla="*/ 3607114 w 4724401"/>
              <a:gd name="connsiteY595" fmla="*/ 467441 h 6858000"/>
              <a:gd name="connsiteX596" fmla="*/ 3744487 w 4724401"/>
              <a:gd name="connsiteY596" fmla="*/ 383136 h 6858000"/>
              <a:gd name="connsiteX597" fmla="*/ 3970213 w 4724401"/>
              <a:gd name="connsiteY597" fmla="*/ 995559 h 6858000"/>
              <a:gd name="connsiteX598" fmla="*/ 3744487 w 4724401"/>
              <a:gd name="connsiteY598" fmla="*/ 383136 h 6858000"/>
              <a:gd name="connsiteX599" fmla="*/ 3624562 w 4724401"/>
              <a:gd name="connsiteY599" fmla="*/ 367041 h 6858000"/>
              <a:gd name="connsiteX600" fmla="*/ 3489712 w 4724401"/>
              <a:gd name="connsiteY600" fmla="*/ 485386 h 6858000"/>
              <a:gd name="connsiteX601" fmla="*/ 3182994 w 4724401"/>
              <a:gd name="connsiteY601" fmla="*/ 828265 h 6858000"/>
              <a:gd name="connsiteX602" fmla="*/ 2892114 w 4724401"/>
              <a:gd name="connsiteY602" fmla="*/ 1172635 h 6858000"/>
              <a:gd name="connsiteX603" fmla="*/ 3021459 w 4724401"/>
              <a:gd name="connsiteY603" fmla="*/ 1035385 h 6858000"/>
              <a:gd name="connsiteX604" fmla="*/ 3153873 w 4724401"/>
              <a:gd name="connsiteY604" fmla="*/ 898971 h 6858000"/>
              <a:gd name="connsiteX605" fmla="*/ 3276511 w 4724401"/>
              <a:gd name="connsiteY605" fmla="*/ 786423 h 6858000"/>
              <a:gd name="connsiteX606" fmla="*/ 3584154 w 4724401"/>
              <a:gd name="connsiteY606" fmla="*/ 448218 h 6858000"/>
              <a:gd name="connsiteX607" fmla="*/ 3624562 w 4724401"/>
              <a:gd name="connsiteY607" fmla="*/ 367041 h 6858000"/>
              <a:gd name="connsiteX608" fmla="*/ 3766672 w 4724401"/>
              <a:gd name="connsiteY608" fmla="*/ 359429 h 6858000"/>
              <a:gd name="connsiteX609" fmla="*/ 3996338 w 4724401"/>
              <a:gd name="connsiteY609" fmla="*/ 968237 h 6858000"/>
              <a:gd name="connsiteX610" fmla="*/ 3766672 w 4724401"/>
              <a:gd name="connsiteY610" fmla="*/ 359429 h 6858000"/>
              <a:gd name="connsiteX611" fmla="*/ 3882765 w 4724401"/>
              <a:gd name="connsiteY611" fmla="*/ 0 h 6858000"/>
              <a:gd name="connsiteX612" fmla="*/ 3995099 w 4724401"/>
              <a:gd name="connsiteY612" fmla="*/ 0 h 6858000"/>
              <a:gd name="connsiteX613" fmla="*/ 4163818 w 4724401"/>
              <a:gd name="connsiteY613" fmla="*/ 234104 h 6858000"/>
              <a:gd name="connsiteX614" fmla="*/ 4172099 w 4724401"/>
              <a:gd name="connsiteY614" fmla="*/ 234207 h 6858000"/>
              <a:gd name="connsiteX615" fmla="*/ 4628589 w 4724401"/>
              <a:gd name="connsiteY615" fmla="*/ 289746 h 6858000"/>
              <a:gd name="connsiteX616" fmla="*/ 4724401 w 4724401"/>
              <a:gd name="connsiteY616" fmla="*/ 281632 h 6858000"/>
              <a:gd name="connsiteX617" fmla="*/ 4724401 w 4724401"/>
              <a:gd name="connsiteY617" fmla="*/ 330664 h 6858000"/>
              <a:gd name="connsiteX618" fmla="*/ 4657975 w 4724401"/>
              <a:gd name="connsiteY618" fmla="*/ 338772 h 6858000"/>
              <a:gd name="connsiteX619" fmla="*/ 4227047 w 4724401"/>
              <a:gd name="connsiteY619" fmla="*/ 313415 h 6858000"/>
              <a:gd name="connsiteX620" fmla="*/ 4346041 w 4724401"/>
              <a:gd name="connsiteY620" fmla="*/ 456086 h 6858000"/>
              <a:gd name="connsiteX621" fmla="*/ 4599604 w 4724401"/>
              <a:gd name="connsiteY621" fmla="*/ 723178 h 6858000"/>
              <a:gd name="connsiteX622" fmla="*/ 4724401 w 4724401"/>
              <a:gd name="connsiteY622" fmla="*/ 833497 h 6858000"/>
              <a:gd name="connsiteX623" fmla="*/ 4724401 w 4724401"/>
              <a:gd name="connsiteY623" fmla="*/ 950118 h 6858000"/>
              <a:gd name="connsiteX624" fmla="*/ 4655015 w 4724401"/>
              <a:gd name="connsiteY624" fmla="*/ 891426 h 6858000"/>
              <a:gd name="connsiteX625" fmla="*/ 4348002 w 4724401"/>
              <a:gd name="connsiteY625" fmla="*/ 2205895 h 6858000"/>
              <a:gd name="connsiteX626" fmla="*/ 4262250 w 4724401"/>
              <a:gd name="connsiteY626" fmla="*/ 2219972 h 6858000"/>
              <a:gd name="connsiteX627" fmla="*/ 4550611 w 4724401"/>
              <a:gd name="connsiteY627" fmla="*/ 817540 h 6858000"/>
              <a:gd name="connsiteX628" fmla="*/ 4564418 w 4724401"/>
              <a:gd name="connsiteY628" fmla="*/ 808293 h 6858000"/>
              <a:gd name="connsiteX629" fmla="*/ 4266388 w 4724401"/>
              <a:gd name="connsiteY629" fmla="*/ 500083 h 6858000"/>
              <a:gd name="connsiteX630" fmla="*/ 4032842 w 4724401"/>
              <a:gd name="connsiteY630" fmla="*/ 211809 h 6858000"/>
              <a:gd name="connsiteX631" fmla="*/ 3721337 w 4724401"/>
              <a:gd name="connsiteY631" fmla="*/ 0 h 6858000"/>
              <a:gd name="connsiteX632" fmla="*/ 3797544 w 4724401"/>
              <a:gd name="connsiteY632" fmla="*/ 0 h 6858000"/>
              <a:gd name="connsiteX633" fmla="*/ 3775734 w 4724401"/>
              <a:gd name="connsiteY633" fmla="*/ 95131 h 6858000"/>
              <a:gd name="connsiteX634" fmla="*/ 3724807 w 4724401"/>
              <a:gd name="connsiteY634" fmla="*/ 272257 h 6858000"/>
              <a:gd name="connsiteX635" fmla="*/ 3726844 w 4724401"/>
              <a:gd name="connsiteY635" fmla="*/ 282988 h 6858000"/>
              <a:gd name="connsiteX636" fmla="*/ 3742664 w 4724401"/>
              <a:gd name="connsiteY636" fmla="*/ 279918 h 6858000"/>
              <a:gd name="connsiteX637" fmla="*/ 4103910 w 4724401"/>
              <a:gd name="connsiteY637" fmla="*/ 1161917 h 6858000"/>
              <a:gd name="connsiteX638" fmla="*/ 4020269 w 4724401"/>
              <a:gd name="connsiteY638" fmla="*/ 1200406 h 6858000"/>
              <a:gd name="connsiteX639" fmla="*/ 3674882 w 4724401"/>
              <a:gd name="connsiteY639" fmla="*/ 488524 h 6858000"/>
              <a:gd name="connsiteX640" fmla="*/ 3132682 w 4724401"/>
              <a:gd name="connsiteY640" fmla="*/ 1072284 h 6858000"/>
              <a:gd name="connsiteX641" fmla="*/ 2716346 w 4724401"/>
              <a:gd name="connsiteY641" fmla="*/ 1276376 h 6858000"/>
              <a:gd name="connsiteX642" fmla="*/ 2716772 w 4724401"/>
              <a:gd name="connsiteY642" fmla="*/ 1255462 h 6858000"/>
              <a:gd name="connsiteX643" fmla="*/ 3471096 w 4724401"/>
              <a:gd name="connsiteY643" fmla="*/ 437072 h 6858000"/>
              <a:gd name="connsiteX644" fmla="*/ 3639057 w 4724401"/>
              <a:gd name="connsiteY644" fmla="*/ 286334 h 6858000"/>
              <a:gd name="connsiteX645" fmla="*/ 3640309 w 4724401"/>
              <a:gd name="connsiteY645" fmla="*/ 284664 h 6858000"/>
              <a:gd name="connsiteX646" fmla="*/ 3646022 w 4724401"/>
              <a:gd name="connsiteY646" fmla="*/ 276711 h 6858000"/>
              <a:gd name="connsiteX647" fmla="*/ 3707943 w 4724401"/>
              <a:gd name="connsiteY647" fmla="*/ 65958 h 6858000"/>
              <a:gd name="connsiteX648" fmla="*/ 2867960 w 4724401"/>
              <a:gd name="connsiteY648" fmla="*/ 0 h 6858000"/>
              <a:gd name="connsiteX649" fmla="*/ 2926351 w 4724401"/>
              <a:gd name="connsiteY649" fmla="*/ 0 h 6858000"/>
              <a:gd name="connsiteX650" fmla="*/ 2902823 w 4724401"/>
              <a:gd name="connsiteY650" fmla="*/ 262929 h 6858000"/>
              <a:gd name="connsiteX651" fmla="*/ 2940663 w 4724401"/>
              <a:gd name="connsiteY651" fmla="*/ 140884 h 6858000"/>
              <a:gd name="connsiteX652" fmla="*/ 2947039 w 4724401"/>
              <a:gd name="connsiteY652" fmla="*/ 122524 h 6858000"/>
              <a:gd name="connsiteX653" fmla="*/ 2984316 w 4724401"/>
              <a:gd name="connsiteY653" fmla="*/ 0 h 6858000"/>
              <a:gd name="connsiteX654" fmla="*/ 3016114 w 4724401"/>
              <a:gd name="connsiteY654" fmla="*/ 0 h 6858000"/>
              <a:gd name="connsiteX655" fmla="*/ 2979949 w 4724401"/>
              <a:gd name="connsiteY655" fmla="*/ 119274 h 6858000"/>
              <a:gd name="connsiteX656" fmla="*/ 3023879 w 4724401"/>
              <a:gd name="connsiteY656" fmla="*/ 0 h 6858000"/>
              <a:gd name="connsiteX657" fmla="*/ 3105400 w 4724401"/>
              <a:gd name="connsiteY657" fmla="*/ 0 h 6858000"/>
              <a:gd name="connsiteX658" fmla="*/ 3094669 w 4724401"/>
              <a:gd name="connsiteY658" fmla="*/ 30308 h 6858000"/>
              <a:gd name="connsiteX659" fmla="*/ 2901945 w 4724401"/>
              <a:gd name="connsiteY659" fmla="*/ 466538 h 6858000"/>
              <a:gd name="connsiteX660" fmla="*/ 2815209 w 4724401"/>
              <a:gd name="connsiteY660" fmla="*/ 497361 h 6858000"/>
              <a:gd name="connsiteX661" fmla="*/ 2844845 w 4724401"/>
              <a:gd name="connsiteY661" fmla="*/ 127638 h 6858000"/>
              <a:gd name="connsiteX662" fmla="*/ 1057230 w 4724401"/>
              <a:gd name="connsiteY662" fmla="*/ 0 h 6858000"/>
              <a:gd name="connsiteX663" fmla="*/ 1111003 w 4724401"/>
              <a:gd name="connsiteY663" fmla="*/ 0 h 6858000"/>
              <a:gd name="connsiteX664" fmla="*/ 1125553 w 4724401"/>
              <a:gd name="connsiteY664" fmla="*/ 52588 h 6858000"/>
              <a:gd name="connsiteX665" fmla="*/ 1304276 w 4724401"/>
              <a:gd name="connsiteY665" fmla="*/ 476275 h 6858000"/>
              <a:gd name="connsiteX666" fmla="*/ 1492066 w 4724401"/>
              <a:gd name="connsiteY666" fmla="*/ 886333 h 6858000"/>
              <a:gd name="connsiteX667" fmla="*/ 1423698 w 4724401"/>
              <a:gd name="connsiteY667" fmla="*/ 710817 h 6858000"/>
              <a:gd name="connsiteX668" fmla="*/ 1357609 w 4724401"/>
              <a:gd name="connsiteY668" fmla="*/ 532892 h 6858000"/>
              <a:gd name="connsiteX669" fmla="*/ 1309550 w 4724401"/>
              <a:gd name="connsiteY669" fmla="*/ 374031 h 6858000"/>
              <a:gd name="connsiteX670" fmla="*/ 1193673 w 4724401"/>
              <a:gd name="connsiteY670" fmla="*/ 49533 h 6858000"/>
              <a:gd name="connsiteX671" fmla="*/ 1164391 w 4724401"/>
              <a:gd name="connsiteY671" fmla="*/ 0 h 6858000"/>
              <a:gd name="connsiteX672" fmla="*/ 1200666 w 4724401"/>
              <a:gd name="connsiteY672" fmla="*/ 0 h 6858000"/>
              <a:gd name="connsiteX673" fmla="*/ 1223408 w 4724401"/>
              <a:gd name="connsiteY673" fmla="*/ 38996 h 6858000"/>
              <a:gd name="connsiteX674" fmla="*/ 1339635 w 4724401"/>
              <a:gd name="connsiteY674" fmla="*/ 365517 h 6858000"/>
              <a:gd name="connsiteX675" fmla="*/ 1387469 w 4724401"/>
              <a:gd name="connsiteY675" fmla="*/ 523079 h 6858000"/>
              <a:gd name="connsiteX676" fmla="*/ 1452685 w 4724401"/>
              <a:gd name="connsiteY676" fmla="*/ 699806 h 6858000"/>
              <a:gd name="connsiteX677" fmla="*/ 1492092 w 4724401"/>
              <a:gd name="connsiteY677" fmla="*/ 800424 h 6858000"/>
              <a:gd name="connsiteX678" fmla="*/ 1455302 w 4724401"/>
              <a:gd name="connsiteY678" fmla="*/ 632913 h 6858000"/>
              <a:gd name="connsiteX679" fmla="*/ 1222336 w 4724401"/>
              <a:gd name="connsiteY679" fmla="*/ 9480 h 6858000"/>
              <a:gd name="connsiteX680" fmla="*/ 1214634 w 4724401"/>
              <a:gd name="connsiteY680" fmla="*/ 0 h 6858000"/>
              <a:gd name="connsiteX681" fmla="*/ 1289827 w 4724401"/>
              <a:gd name="connsiteY681" fmla="*/ 0 h 6858000"/>
              <a:gd name="connsiteX682" fmla="*/ 1321076 w 4724401"/>
              <a:gd name="connsiteY682" fmla="*/ 59722 h 6858000"/>
              <a:gd name="connsiteX683" fmla="*/ 1512579 w 4724401"/>
              <a:gd name="connsiteY683" fmla="*/ 626441 h 6858000"/>
              <a:gd name="connsiteX684" fmla="*/ 1506076 w 4724401"/>
              <a:gd name="connsiteY684" fmla="*/ 1089289 h 6858000"/>
              <a:gd name="connsiteX685" fmla="*/ 1486346 w 4724401"/>
              <a:gd name="connsiteY685" fmla="*/ 1079919 h 6858000"/>
              <a:gd name="connsiteX686" fmla="*/ 1070511 w 4724401"/>
              <a:gd name="connsiteY686" fmla="*/ 48609 h 6858000"/>
              <a:gd name="connsiteX687" fmla="*/ 43151 w 4724401"/>
              <a:gd name="connsiteY687" fmla="*/ 0 h 6858000"/>
              <a:gd name="connsiteX688" fmla="*/ 95283 w 4724401"/>
              <a:gd name="connsiteY688" fmla="*/ 0 h 6858000"/>
              <a:gd name="connsiteX689" fmla="*/ 300708 w 4724401"/>
              <a:gd name="connsiteY689" fmla="*/ 154571 h 6858000"/>
              <a:gd name="connsiteX690" fmla="*/ 530414 w 4724401"/>
              <a:gd name="connsiteY690" fmla="*/ 354673 h 6858000"/>
              <a:gd name="connsiteX691" fmla="*/ 333785 w 4724401"/>
              <a:gd name="connsiteY691" fmla="*/ 161564 h 6858000"/>
              <a:gd name="connsiteX692" fmla="*/ 147005 w 4724401"/>
              <a:gd name="connsiteY692" fmla="*/ 0 h 6858000"/>
              <a:gd name="connsiteX693" fmla="*/ 272509 w 4724401"/>
              <a:gd name="connsiteY693" fmla="*/ 0 h 6858000"/>
              <a:gd name="connsiteX694" fmla="*/ 326276 w 4724401"/>
              <a:gd name="connsiteY694" fmla="*/ 45847 h 6858000"/>
              <a:gd name="connsiteX695" fmla="*/ 823759 w 4724401"/>
              <a:gd name="connsiteY695" fmla="*/ 574145 h 6858000"/>
              <a:gd name="connsiteX696" fmla="*/ 811254 w 4724401"/>
              <a:gd name="connsiteY696" fmla="*/ 665546 h 6858000"/>
              <a:gd name="connsiteX697" fmla="*/ 154042 w 4724401"/>
              <a:gd name="connsiteY697" fmla="*/ 261522 h 6858000"/>
              <a:gd name="connsiteX698" fmla="*/ 13550 w 4724401"/>
              <a:gd name="connsiteY698" fmla="*/ 158423 h 6858000"/>
              <a:gd name="connsiteX699" fmla="*/ 0 w 4724401"/>
              <a:gd name="connsiteY699" fmla="*/ 146618 h 6858000"/>
              <a:gd name="connsiteX700" fmla="*/ 0 w 4724401"/>
              <a:gd name="connsiteY700" fmla="*/ 59161 h 6858000"/>
              <a:gd name="connsiteX701" fmla="*/ 45427 w 4724401"/>
              <a:gd name="connsiteY701" fmla="*/ 101078 h 6858000"/>
              <a:gd name="connsiteX702" fmla="*/ 630103 w 4724401"/>
              <a:gd name="connsiteY702" fmla="*/ 485885 h 6858000"/>
              <a:gd name="connsiteX703" fmla="*/ 532040 w 4724401"/>
              <a:gd name="connsiteY703" fmla="*/ 399359 h 6858000"/>
              <a:gd name="connsiteX704" fmla="*/ 517618 w 4724401"/>
              <a:gd name="connsiteY704" fmla="*/ 385726 h 6858000"/>
              <a:gd name="connsiteX705" fmla="*/ 285074 w 4724401"/>
              <a:gd name="connsiteY705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</a:cxnLst>
            <a:rect l="l" t="t" r="r" b="b"/>
            <a:pathLst>
              <a:path w="47244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4724401" y="6289099"/>
                </a:moveTo>
                <a:lnTo>
                  <a:pt x="4724401" y="6407899"/>
                </a:lnTo>
                <a:lnTo>
                  <a:pt x="4689678" y="6440241"/>
                </a:ln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593999" y="6408904"/>
                  <a:pt x="4626518" y="6376648"/>
                  <a:pt x="4660205" y="6345369"/>
                </a:cubicBezTo>
                <a:close/>
                <a:moveTo>
                  <a:pt x="4724401" y="6198577"/>
                </a:moveTo>
                <a:lnTo>
                  <a:pt x="4724401" y="6238480"/>
                </a:lnTo>
                <a:lnTo>
                  <a:pt x="4689789" y="6268382"/>
                </a:ln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lose/>
                <a:moveTo>
                  <a:pt x="4724401" y="5924240"/>
                </a:moveTo>
                <a:lnTo>
                  <a:pt x="4724401" y="6044002"/>
                </a:lnTo>
                <a:lnTo>
                  <a:pt x="4695216" y="6071545"/>
                </a:lnTo>
                <a:cubicBezTo>
                  <a:pt x="4548599" y="6220767"/>
                  <a:pt x="4426366" y="6399245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49147" y="6364728"/>
                  <a:pt x="4472301" y="6179172"/>
                  <a:pt x="4620848" y="6021419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724401" y="5202141"/>
                </a:moveTo>
                <a:lnTo>
                  <a:pt x="4724401" y="5319690"/>
                </a:lnTo>
                <a:lnTo>
                  <a:pt x="4690088" y="5349711"/>
                </a:lnTo>
                <a:cubicBezTo>
                  <a:pt x="4608685" y="5427949"/>
                  <a:pt x="4537495" y="5522778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lnTo>
                  <a:pt x="4724401" y="5415874"/>
                </a:lnTo>
                <a:lnTo>
                  <a:pt x="4724401" y="5461678"/>
                </a:lnTo>
                <a:lnTo>
                  <a:pt x="4718341" y="5468043"/>
                </a:ln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601957" y="5591693"/>
                  <a:pt x="4641858" y="5563143"/>
                  <a:pt x="4682209" y="5532923"/>
                </a:cubicBezTo>
                <a:lnTo>
                  <a:pt x="4724401" y="5499248"/>
                </a:lnTo>
                <a:lnTo>
                  <a:pt x="4724401" y="5608295"/>
                </a:lnTo>
                <a:lnTo>
                  <a:pt x="4713577" y="5616803"/>
                </a:ln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616120" y="5290612"/>
                  <a:pt x="4648400" y="5259282"/>
                  <a:pt x="4682005" y="5231398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195984" y="4765295"/>
                  <a:pt x="4406452" y="4726316"/>
                  <a:pt x="4618309" y="4699202"/>
                </a:cubicBezTo>
                <a:lnTo>
                  <a:pt x="4724401" y="4687606"/>
                </a:lnTo>
                <a:lnTo>
                  <a:pt x="4724401" y="4773345"/>
                </a:lnTo>
                <a:lnTo>
                  <a:pt x="4671155" y="4778608"/>
                </a:lnTo>
                <a:cubicBezTo>
                  <a:pt x="4474613" y="4803290"/>
                  <a:pt x="4279364" y="4838457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24401" y="4275524"/>
                </a:lnTo>
                <a:lnTo>
                  <a:pt x="4724401" y="4519331"/>
                </a:lnTo>
                <a:lnTo>
                  <a:pt x="4695727" y="4489837"/>
                </a:lnTo>
                <a:cubicBezTo>
                  <a:pt x="4513213" y="4341718"/>
                  <a:pt x="4213060" y="4286653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4287835" y="3252276"/>
                </a:moveTo>
                <a:cubicBezTo>
                  <a:pt x="4291252" y="3250181"/>
                  <a:pt x="4296821" y="3251122"/>
                  <a:pt x="4305321" y="3256953"/>
                </a:cubicBezTo>
                <a:cubicBezTo>
                  <a:pt x="4417921" y="3335817"/>
                  <a:pt x="4526830" y="3418438"/>
                  <a:pt x="4633631" y="3503706"/>
                </a:cubicBezTo>
                <a:lnTo>
                  <a:pt x="4724401" y="3579225"/>
                </a:lnTo>
                <a:lnTo>
                  <a:pt x="4724401" y="3637622"/>
                </a:lnTo>
                <a:lnTo>
                  <a:pt x="4594837" y="3532274"/>
                </a:ln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09378" y="3558235"/>
                  <a:pt x="4660155" y="3608017"/>
                  <a:pt x="4709959" y="3658245"/>
                </a:cubicBezTo>
                <a:lnTo>
                  <a:pt x="4724401" y="3673072"/>
                </a:lnTo>
                <a:lnTo>
                  <a:pt x="4724401" y="3718516"/>
                </a:lnTo>
                <a:lnTo>
                  <a:pt x="4642986" y="3635718"/>
                </a:lnTo>
                <a:cubicBezTo>
                  <a:pt x="4577419" y="3571274"/>
                  <a:pt x="4510044" y="3508184"/>
                  <a:pt x="4440129" y="3448571"/>
                </a:cubicBezTo>
                <a:cubicBezTo>
                  <a:pt x="4477976" y="3543407"/>
                  <a:pt x="4595539" y="3666345"/>
                  <a:pt x="4700658" y="3767518"/>
                </a:cubicBezTo>
                <a:lnTo>
                  <a:pt x="4724401" y="3790032"/>
                </a:lnTo>
                <a:lnTo>
                  <a:pt x="4724401" y="3871856"/>
                </a:lnTo>
                <a:lnTo>
                  <a:pt x="4649232" y="3785028"/>
                </a:lnTo>
                <a:cubicBezTo>
                  <a:pt x="4512119" y="3616669"/>
                  <a:pt x="4392441" y="3442504"/>
                  <a:pt x="4294126" y="3303048"/>
                </a:cubicBezTo>
                <a:cubicBezTo>
                  <a:pt x="4286701" y="3292165"/>
                  <a:pt x="4277584" y="3258559"/>
                  <a:pt x="4287835" y="3252276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20772" y="276387"/>
                  <a:pt x="4473568" y="294979"/>
                  <a:pt x="4628589" y="289746"/>
                </a:cubicBezTo>
                <a:lnTo>
                  <a:pt x="4724401" y="281632"/>
                </a:lnTo>
                <a:lnTo>
                  <a:pt x="4724401" y="330664"/>
                </a:lnTo>
                <a:lnTo>
                  <a:pt x="4657975" y="338772"/>
                </a:lnTo>
                <a:cubicBezTo>
                  <a:pt x="4512264" y="350060"/>
                  <a:pt x="4368090" y="341672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427343" y="550152"/>
                  <a:pt x="4511990" y="638932"/>
                  <a:pt x="4599604" y="723178"/>
                </a:cubicBezTo>
                <a:lnTo>
                  <a:pt x="4724401" y="833497"/>
                </a:lnTo>
                <a:lnTo>
                  <a:pt x="4724401" y="950118"/>
                </a:lnTo>
                <a:lnTo>
                  <a:pt x="4655015" y="891426"/>
                </a:ln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199"/>
            <a:ext cx="11734801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5F711D02-CF74-35B4-69DF-A771E7BC7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399" y="1066796"/>
            <a:ext cx="4724400" cy="472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A0F0E-1440-3FF2-6FE9-C83A91CF3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3" y="2952744"/>
            <a:ext cx="4953000" cy="952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tx1">
                    <a:alpha val="55000"/>
                  </a:schemeClr>
                </a:solidFill>
                <a:cs typeface="Times New Roman" panose="02020603050405020304" pitchFamily="18" charset="0"/>
              </a:rPr>
              <a:t>Thank you</a:t>
            </a:r>
            <a:endParaRPr lang="en-IN" sz="6000" dirty="0">
              <a:solidFill>
                <a:schemeClr val="tx1">
                  <a:alpha val="5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39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84C2D-0FB9-61CC-C6B7-56BB98D96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Content</a:t>
            </a:r>
          </a:p>
        </p:txBody>
      </p:sp>
      <p:graphicFrame>
        <p:nvGraphicFramePr>
          <p:cNvPr id="46" name="Content Placeholder 2">
            <a:extLst>
              <a:ext uri="{FF2B5EF4-FFF2-40B4-BE49-F238E27FC236}">
                <a16:creationId xmlns:a16="http://schemas.microsoft.com/office/drawing/2014/main" id="{082FF7F8-25E4-C165-3D91-7427ADF36D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582537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0961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F66FA-05D3-4B36-BB02-C27ACD3A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 dirty="0"/>
              <a:t>INTRODUCTION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0BB02802-401B-2B3C-4AE2-1FCD8AE00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370"/>
            <a:ext cx="5264285" cy="4855029"/>
          </a:xfrm>
        </p:spPr>
        <p:txBody>
          <a:bodyPr>
            <a:noAutofit/>
          </a:bodyPr>
          <a:lstStyle/>
          <a:p>
            <a:pPr algn="just"/>
            <a:r>
              <a:rPr lang="en-US" sz="1950" dirty="0">
                <a:latin typeface="+mj-lt"/>
              </a:rPr>
              <a:t>Irrigation is an artificial supplying of water to the root of plant. In old methods, a lot of water is wasted in the process.</a:t>
            </a:r>
          </a:p>
          <a:p>
            <a:pPr algn="just"/>
            <a:r>
              <a:rPr lang="en-US" sz="1950" dirty="0">
                <a:latin typeface="+mj-lt"/>
              </a:rPr>
              <a:t>In a country like India, where the economy is mainly based on agriculture and the climatic conditions are isotropic, still we are not able to make full use of agricultural resources. </a:t>
            </a:r>
          </a:p>
          <a:p>
            <a:pPr algn="just"/>
            <a:r>
              <a:rPr lang="en-US" sz="1950" dirty="0">
                <a:latin typeface="+mj-lt"/>
              </a:rPr>
              <a:t>At the present era, the farmers have been using irrigation techniques in India.</a:t>
            </a:r>
          </a:p>
          <a:p>
            <a:pPr algn="just"/>
            <a:r>
              <a:rPr lang="en-US" sz="1950" dirty="0">
                <a:latin typeface="+mj-lt"/>
              </a:rPr>
              <a:t>through manual control in which farmers irrigate the land at the regular intervals.</a:t>
            </a:r>
          </a:p>
          <a:p>
            <a:pPr algn="just"/>
            <a:r>
              <a:rPr lang="en-US" sz="1950" dirty="0">
                <a:latin typeface="+mj-lt"/>
              </a:rPr>
              <a:t>Some of the sophisticated crops require fixed temperature light and other factors which are satisfied using different techniques.</a:t>
            </a:r>
            <a:endParaRPr lang="en-IN" sz="1950" dirty="0">
              <a:latin typeface="+mj-lt"/>
            </a:endParaRPr>
          </a:p>
        </p:txBody>
      </p:sp>
      <p:pic>
        <p:nvPicPr>
          <p:cNvPr id="4" name="Picture 3" descr="A white rectangular object with wires and a blue screen&#10;&#10;AI-generated content may be incorrect.">
            <a:extLst>
              <a:ext uri="{FF2B5EF4-FFF2-40B4-BE49-F238E27FC236}">
                <a16:creationId xmlns:a16="http://schemas.microsoft.com/office/drawing/2014/main" id="{D421B8B4-C080-1DE4-810B-CE7DE6010F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28817" r="2249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2296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E698F7DB-50DA-4359-AB57-E3DA492A0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2"/>
            <a:ext cx="12188952" cy="68579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640B2599-8958-480A-B5BB-A76A74D70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1D9E28-CC98-851D-E25C-C92C691B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609600"/>
            <a:ext cx="6650303" cy="1330518"/>
          </a:xfrm>
        </p:spPr>
        <p:txBody>
          <a:bodyPr>
            <a:normAutofit/>
          </a:bodyPr>
          <a:lstStyle/>
          <a:p>
            <a:r>
              <a:rPr lang="en-US"/>
              <a:t>Types of Irrigations</a:t>
            </a:r>
            <a:endParaRPr lang="en-IN" dirty="0"/>
          </a:p>
        </p:txBody>
      </p:sp>
      <p:pic>
        <p:nvPicPr>
          <p:cNvPr id="1026" name="Picture 2" descr="A sprinkler system watering plants&#10;&#10;AI-generated content may be incorrect.">
            <a:extLst>
              <a:ext uri="{FF2B5EF4-FFF2-40B4-BE49-F238E27FC236}">
                <a16:creationId xmlns:a16="http://schemas.microsoft.com/office/drawing/2014/main" id="{2B1F5D93-785A-77ED-D020-DA5C2D29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" r="-4" b="-4"/>
          <a:stretch/>
        </p:blipFill>
        <p:spPr bwMode="auto">
          <a:xfrm>
            <a:off x="8689022" y="4572010"/>
            <a:ext cx="3501454" cy="2285990"/>
          </a:xfrm>
          <a:custGeom>
            <a:avLst/>
            <a:gdLst/>
            <a:ahLst/>
            <a:cxnLst/>
            <a:rect l="l" t="t" r="r" b="b"/>
            <a:pathLst>
              <a:path w="3440934" h="2286000">
                <a:moveTo>
                  <a:pt x="172481" y="2232285"/>
                </a:moveTo>
                <a:lnTo>
                  <a:pt x="172531" y="2232737"/>
                </a:lnTo>
                <a:lnTo>
                  <a:pt x="172407" y="2233032"/>
                </a:lnTo>
                <a:cubicBezTo>
                  <a:pt x="172452" y="2232834"/>
                  <a:pt x="172808" y="2231800"/>
                  <a:pt x="172481" y="2232285"/>
                </a:cubicBezTo>
                <a:close/>
                <a:moveTo>
                  <a:pt x="18615" y="0"/>
                </a:moveTo>
                <a:lnTo>
                  <a:pt x="3440934" y="0"/>
                </a:lnTo>
                <a:lnTo>
                  <a:pt x="3440934" y="2286000"/>
                </a:lnTo>
                <a:lnTo>
                  <a:pt x="178765" y="2286000"/>
                </a:lnTo>
                <a:lnTo>
                  <a:pt x="174444" y="2250010"/>
                </a:lnTo>
                <a:lnTo>
                  <a:pt x="172531" y="2232737"/>
                </a:lnTo>
                <a:lnTo>
                  <a:pt x="174201" y="2228764"/>
                </a:lnTo>
                <a:cubicBezTo>
                  <a:pt x="177345" y="2221109"/>
                  <a:pt x="195223" y="2193427"/>
                  <a:pt x="191343" y="2186356"/>
                </a:cubicBezTo>
                <a:cubicBezTo>
                  <a:pt x="178219" y="2152642"/>
                  <a:pt x="168572" y="2171498"/>
                  <a:pt x="164067" y="2142065"/>
                </a:cubicBezTo>
                <a:cubicBezTo>
                  <a:pt x="160133" y="2108680"/>
                  <a:pt x="159859" y="2130285"/>
                  <a:pt x="146664" y="2089229"/>
                </a:cubicBezTo>
                <a:cubicBezTo>
                  <a:pt x="150478" y="2084435"/>
                  <a:pt x="154800" y="2063293"/>
                  <a:pt x="152113" y="2054485"/>
                </a:cubicBezTo>
                <a:cubicBezTo>
                  <a:pt x="150513" y="2038242"/>
                  <a:pt x="152449" y="2036605"/>
                  <a:pt x="144880" y="2020593"/>
                </a:cubicBezTo>
                <a:cubicBezTo>
                  <a:pt x="150732" y="2023165"/>
                  <a:pt x="151291" y="1972155"/>
                  <a:pt x="157720" y="1979286"/>
                </a:cubicBezTo>
                <a:cubicBezTo>
                  <a:pt x="162030" y="1968351"/>
                  <a:pt x="153186" y="1963668"/>
                  <a:pt x="156833" y="1952854"/>
                </a:cubicBezTo>
                <a:cubicBezTo>
                  <a:pt x="156957" y="1940918"/>
                  <a:pt x="151341" y="1960059"/>
                  <a:pt x="149917" y="1946946"/>
                </a:cubicBezTo>
                <a:lnTo>
                  <a:pt x="153743" y="1875565"/>
                </a:lnTo>
                <a:cubicBezTo>
                  <a:pt x="149772" y="1866223"/>
                  <a:pt x="150846" y="1858473"/>
                  <a:pt x="153507" y="1850807"/>
                </a:cubicBezTo>
                <a:cubicBezTo>
                  <a:pt x="151112" y="1828667"/>
                  <a:pt x="173586" y="1811973"/>
                  <a:pt x="173799" y="1786925"/>
                </a:cubicBezTo>
                <a:cubicBezTo>
                  <a:pt x="168188" y="1760165"/>
                  <a:pt x="157236" y="1742030"/>
                  <a:pt x="157426" y="1715265"/>
                </a:cubicBezTo>
                <a:cubicBezTo>
                  <a:pt x="147202" y="1689354"/>
                  <a:pt x="168916" y="1697216"/>
                  <a:pt x="167109" y="1674793"/>
                </a:cubicBezTo>
                <a:cubicBezTo>
                  <a:pt x="157138" y="1638671"/>
                  <a:pt x="174193" y="1675326"/>
                  <a:pt x="168434" y="1619050"/>
                </a:cubicBezTo>
                <a:cubicBezTo>
                  <a:pt x="166922" y="1615926"/>
                  <a:pt x="156527" y="1609033"/>
                  <a:pt x="158412" y="1609679"/>
                </a:cubicBezTo>
                <a:cubicBezTo>
                  <a:pt x="157079" y="1597353"/>
                  <a:pt x="177090" y="1561235"/>
                  <a:pt x="173964" y="1543700"/>
                </a:cubicBezTo>
                <a:cubicBezTo>
                  <a:pt x="177333" y="1508983"/>
                  <a:pt x="167634" y="1492719"/>
                  <a:pt x="167811" y="1467670"/>
                </a:cubicBezTo>
                <a:cubicBezTo>
                  <a:pt x="172477" y="1438484"/>
                  <a:pt x="177359" y="1421247"/>
                  <a:pt x="188428" y="1369969"/>
                </a:cubicBezTo>
                <a:lnTo>
                  <a:pt x="217496" y="1196801"/>
                </a:lnTo>
                <a:cubicBezTo>
                  <a:pt x="245293" y="1130831"/>
                  <a:pt x="218387" y="1051919"/>
                  <a:pt x="216976" y="1013447"/>
                </a:cubicBezTo>
                <a:cubicBezTo>
                  <a:pt x="205168" y="998657"/>
                  <a:pt x="215132" y="984657"/>
                  <a:pt x="209028" y="965967"/>
                </a:cubicBezTo>
                <a:cubicBezTo>
                  <a:pt x="202413" y="923668"/>
                  <a:pt x="186505" y="882644"/>
                  <a:pt x="188665" y="826635"/>
                </a:cubicBezTo>
                <a:cubicBezTo>
                  <a:pt x="154241" y="805031"/>
                  <a:pt x="166790" y="738356"/>
                  <a:pt x="143158" y="687408"/>
                </a:cubicBezTo>
                <a:cubicBezTo>
                  <a:pt x="136288" y="657129"/>
                  <a:pt x="147156" y="607330"/>
                  <a:pt x="128870" y="598473"/>
                </a:cubicBezTo>
                <a:cubicBezTo>
                  <a:pt x="137949" y="583359"/>
                  <a:pt x="119601" y="571975"/>
                  <a:pt x="116513" y="556793"/>
                </a:cubicBezTo>
                <a:cubicBezTo>
                  <a:pt x="121944" y="543862"/>
                  <a:pt x="115534" y="538383"/>
                  <a:pt x="113103" y="527393"/>
                </a:cubicBezTo>
                <a:cubicBezTo>
                  <a:pt x="116712" y="521931"/>
                  <a:pt x="115528" y="512540"/>
                  <a:pt x="110358" y="509836"/>
                </a:cubicBezTo>
                <a:cubicBezTo>
                  <a:pt x="99665" y="515528"/>
                  <a:pt x="101869" y="482263"/>
                  <a:pt x="93922" y="480624"/>
                </a:cubicBezTo>
                <a:cubicBezTo>
                  <a:pt x="90364" y="461815"/>
                  <a:pt x="91658" y="378414"/>
                  <a:pt x="77901" y="365726"/>
                </a:cubicBezTo>
                <a:cubicBezTo>
                  <a:pt x="68104" y="327965"/>
                  <a:pt x="82000" y="270503"/>
                  <a:pt x="79978" y="254235"/>
                </a:cubicBezTo>
                <a:cubicBezTo>
                  <a:pt x="100822" y="235742"/>
                  <a:pt x="33401" y="163109"/>
                  <a:pt x="25016" y="94011"/>
                </a:cubicBezTo>
                <a:cubicBezTo>
                  <a:pt x="26229" y="84459"/>
                  <a:pt x="25686" y="79476"/>
                  <a:pt x="20299" y="77502"/>
                </a:cubicBezTo>
                <a:cubicBezTo>
                  <a:pt x="17891" y="68655"/>
                  <a:pt x="14563" y="55480"/>
                  <a:pt x="10477" y="39898"/>
                </a:cubicBezTo>
                <a:lnTo>
                  <a:pt x="0" y="1915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water dripping from a black pipe&#10;&#10;AI-generated content may be incorrect.">
            <a:extLst>
              <a:ext uri="{FF2B5EF4-FFF2-40B4-BE49-F238E27FC236}">
                <a16:creationId xmlns:a16="http://schemas.microsoft.com/office/drawing/2014/main" id="{5E0E4850-81C9-9729-D297-578A55C08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050"/>
          <a:stretch/>
        </p:blipFill>
        <p:spPr bwMode="auto">
          <a:xfrm>
            <a:off x="8695498" y="2286000"/>
            <a:ext cx="3496503" cy="2286000"/>
          </a:xfrm>
          <a:custGeom>
            <a:avLst/>
            <a:gdLst/>
            <a:ahLst/>
            <a:cxnLst/>
            <a:rect l="l" t="t" r="r" b="b"/>
            <a:pathLst>
              <a:path w="3496503" h="2286000">
                <a:moveTo>
                  <a:pt x="234334" y="0"/>
                </a:moveTo>
                <a:lnTo>
                  <a:pt x="3496503" y="0"/>
                </a:lnTo>
                <a:lnTo>
                  <a:pt x="3496503" y="2286000"/>
                </a:lnTo>
                <a:lnTo>
                  <a:pt x="3613" y="2286000"/>
                </a:lnTo>
                <a:lnTo>
                  <a:pt x="4396" y="2270265"/>
                </a:lnTo>
                <a:cubicBezTo>
                  <a:pt x="4106" y="2264862"/>
                  <a:pt x="2924" y="2261078"/>
                  <a:pt x="0" y="2260767"/>
                </a:cubicBezTo>
                <a:lnTo>
                  <a:pt x="6766" y="2236182"/>
                </a:lnTo>
                <a:lnTo>
                  <a:pt x="20683" y="2223768"/>
                </a:lnTo>
                <a:cubicBezTo>
                  <a:pt x="21224" y="2219117"/>
                  <a:pt x="9918" y="2214114"/>
                  <a:pt x="9373" y="2208586"/>
                </a:cubicBezTo>
                <a:cubicBezTo>
                  <a:pt x="4738" y="2194984"/>
                  <a:pt x="10418" y="2173804"/>
                  <a:pt x="10075" y="2154649"/>
                </a:cubicBezTo>
                <a:lnTo>
                  <a:pt x="16259" y="2145853"/>
                </a:lnTo>
                <a:lnTo>
                  <a:pt x="11033" y="2117141"/>
                </a:lnTo>
                <a:lnTo>
                  <a:pt x="11986" y="2053936"/>
                </a:lnTo>
                <a:lnTo>
                  <a:pt x="10583" y="2045434"/>
                </a:lnTo>
                <a:cubicBezTo>
                  <a:pt x="11282" y="2042276"/>
                  <a:pt x="181" y="2038711"/>
                  <a:pt x="937" y="2034990"/>
                </a:cubicBezTo>
                <a:lnTo>
                  <a:pt x="15114" y="2023110"/>
                </a:lnTo>
                <a:cubicBezTo>
                  <a:pt x="15743" y="2013526"/>
                  <a:pt x="19078" y="1985878"/>
                  <a:pt x="19941" y="1977488"/>
                </a:cubicBezTo>
                <a:cubicBezTo>
                  <a:pt x="20060" y="1975917"/>
                  <a:pt x="20179" y="1974346"/>
                  <a:pt x="20296" y="1972774"/>
                </a:cubicBezTo>
                <a:lnTo>
                  <a:pt x="31316" y="1942643"/>
                </a:lnTo>
                <a:cubicBezTo>
                  <a:pt x="37425" y="1919203"/>
                  <a:pt x="50453" y="1862289"/>
                  <a:pt x="56947" y="1832134"/>
                </a:cubicBezTo>
                <a:cubicBezTo>
                  <a:pt x="52894" y="1805090"/>
                  <a:pt x="69291" y="1783336"/>
                  <a:pt x="66473" y="1761713"/>
                </a:cubicBezTo>
                <a:cubicBezTo>
                  <a:pt x="70558" y="1734434"/>
                  <a:pt x="77296" y="1712419"/>
                  <a:pt x="81460" y="1694779"/>
                </a:cubicBezTo>
                <a:cubicBezTo>
                  <a:pt x="83201" y="1691851"/>
                  <a:pt x="90092" y="1659258"/>
                  <a:pt x="91453" y="1655871"/>
                </a:cubicBezTo>
                <a:cubicBezTo>
                  <a:pt x="95191" y="1636504"/>
                  <a:pt x="95447" y="1644218"/>
                  <a:pt x="101271" y="1611464"/>
                </a:cubicBezTo>
                <a:cubicBezTo>
                  <a:pt x="107232" y="1583980"/>
                  <a:pt x="109653" y="1555768"/>
                  <a:pt x="115918" y="1525131"/>
                </a:cubicBezTo>
                <a:cubicBezTo>
                  <a:pt x="124353" y="1492600"/>
                  <a:pt x="122211" y="1473342"/>
                  <a:pt x="125775" y="1460539"/>
                </a:cubicBezTo>
                <a:cubicBezTo>
                  <a:pt x="136106" y="1433637"/>
                  <a:pt x="127852" y="1425291"/>
                  <a:pt x="126873" y="1384274"/>
                </a:cubicBezTo>
                <a:cubicBezTo>
                  <a:pt x="133737" y="1352753"/>
                  <a:pt x="131247" y="1319027"/>
                  <a:pt x="144248" y="1294980"/>
                </a:cubicBezTo>
                <a:cubicBezTo>
                  <a:pt x="143106" y="1291836"/>
                  <a:pt x="142383" y="1288469"/>
                  <a:pt x="141961" y="1284960"/>
                </a:cubicBezTo>
                <a:cubicBezTo>
                  <a:pt x="141807" y="1281537"/>
                  <a:pt x="141652" y="1278114"/>
                  <a:pt x="141497" y="1274692"/>
                </a:cubicBezTo>
                <a:lnTo>
                  <a:pt x="142074" y="1273742"/>
                </a:lnTo>
                <a:cubicBezTo>
                  <a:pt x="142731" y="1263061"/>
                  <a:pt x="144799" y="1221141"/>
                  <a:pt x="145443" y="1210604"/>
                </a:cubicBezTo>
                <a:lnTo>
                  <a:pt x="145939" y="1210516"/>
                </a:lnTo>
                <a:cubicBezTo>
                  <a:pt x="147057" y="1207748"/>
                  <a:pt x="148708" y="1200510"/>
                  <a:pt x="152146" y="1193997"/>
                </a:cubicBezTo>
                <a:cubicBezTo>
                  <a:pt x="155856" y="1183479"/>
                  <a:pt x="164871" y="1159395"/>
                  <a:pt x="168198" y="1147411"/>
                </a:cubicBezTo>
                <a:lnTo>
                  <a:pt x="183535" y="1125901"/>
                </a:lnTo>
                <a:lnTo>
                  <a:pt x="179302" y="1105015"/>
                </a:lnTo>
                <a:cubicBezTo>
                  <a:pt x="177427" y="1088995"/>
                  <a:pt x="183476" y="1087934"/>
                  <a:pt x="188150" y="1068360"/>
                </a:cubicBezTo>
                <a:cubicBezTo>
                  <a:pt x="185665" y="1058736"/>
                  <a:pt x="176420" y="1052359"/>
                  <a:pt x="180132" y="1046638"/>
                </a:cubicBezTo>
                <a:cubicBezTo>
                  <a:pt x="181056" y="1026408"/>
                  <a:pt x="198829" y="1009747"/>
                  <a:pt x="202718" y="987934"/>
                </a:cubicBezTo>
                <a:cubicBezTo>
                  <a:pt x="201197" y="962487"/>
                  <a:pt x="211172" y="952942"/>
                  <a:pt x="215291" y="929621"/>
                </a:cubicBezTo>
                <a:cubicBezTo>
                  <a:pt x="209930" y="906521"/>
                  <a:pt x="224528" y="915000"/>
                  <a:pt x="229290" y="903908"/>
                </a:cubicBezTo>
                <a:lnTo>
                  <a:pt x="230029" y="900578"/>
                </a:lnTo>
                <a:lnTo>
                  <a:pt x="228646" y="854063"/>
                </a:lnTo>
                <a:cubicBezTo>
                  <a:pt x="234851" y="848408"/>
                  <a:pt x="228954" y="820026"/>
                  <a:pt x="240038" y="824287"/>
                </a:cubicBezTo>
                <a:cubicBezTo>
                  <a:pt x="242249" y="809308"/>
                  <a:pt x="241673" y="775478"/>
                  <a:pt x="241912" y="764190"/>
                </a:cubicBezTo>
                <a:cubicBezTo>
                  <a:pt x="241766" y="761646"/>
                  <a:pt x="241619" y="759103"/>
                  <a:pt x="241473" y="756558"/>
                </a:cubicBezTo>
                <a:lnTo>
                  <a:pt x="240145" y="754270"/>
                </a:lnTo>
                <a:cubicBezTo>
                  <a:pt x="239378" y="751871"/>
                  <a:pt x="239144" y="748528"/>
                  <a:pt x="240106" y="743071"/>
                </a:cubicBezTo>
                <a:lnTo>
                  <a:pt x="240556" y="741834"/>
                </a:lnTo>
                <a:cubicBezTo>
                  <a:pt x="239764" y="738704"/>
                  <a:pt x="237828" y="696921"/>
                  <a:pt x="237972" y="678244"/>
                </a:cubicBezTo>
                <a:cubicBezTo>
                  <a:pt x="247782" y="647903"/>
                  <a:pt x="227131" y="663568"/>
                  <a:pt x="229993" y="629773"/>
                </a:cubicBezTo>
                <a:cubicBezTo>
                  <a:pt x="229544" y="591552"/>
                  <a:pt x="239252" y="564992"/>
                  <a:pt x="239462" y="539841"/>
                </a:cubicBezTo>
                <a:cubicBezTo>
                  <a:pt x="238623" y="528031"/>
                  <a:pt x="238173" y="441859"/>
                  <a:pt x="242683" y="448956"/>
                </a:cubicBezTo>
                <a:cubicBezTo>
                  <a:pt x="243255" y="418452"/>
                  <a:pt x="244219" y="373783"/>
                  <a:pt x="242896" y="356821"/>
                </a:cubicBezTo>
                <a:cubicBezTo>
                  <a:pt x="242719" y="353610"/>
                  <a:pt x="234923" y="350399"/>
                  <a:pt x="234747" y="347187"/>
                </a:cubicBezTo>
                <a:cubicBezTo>
                  <a:pt x="244704" y="325468"/>
                  <a:pt x="242593" y="337207"/>
                  <a:pt x="243310" y="314607"/>
                </a:cubicBezTo>
                <a:cubicBezTo>
                  <a:pt x="241669" y="297647"/>
                  <a:pt x="250872" y="309332"/>
                  <a:pt x="249229" y="292372"/>
                </a:cubicBezTo>
                <a:cubicBezTo>
                  <a:pt x="220320" y="258295"/>
                  <a:pt x="245189" y="235217"/>
                  <a:pt x="233505" y="189449"/>
                </a:cubicBezTo>
                <a:lnTo>
                  <a:pt x="232734" y="119205"/>
                </a:lnTo>
                <a:cubicBezTo>
                  <a:pt x="232883" y="113125"/>
                  <a:pt x="230979" y="106701"/>
                  <a:pt x="234365" y="102821"/>
                </a:cubicBezTo>
                <a:cubicBezTo>
                  <a:pt x="235226" y="89557"/>
                  <a:pt x="237218" y="59178"/>
                  <a:pt x="237903" y="39622"/>
                </a:cubicBezTo>
                <a:cubicBezTo>
                  <a:pt x="237508" y="29839"/>
                  <a:pt x="236214" y="16537"/>
                  <a:pt x="234680" y="2881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field with water in it&#10;&#10;AI-generated content may be incorrect.">
            <a:extLst>
              <a:ext uri="{FF2B5EF4-FFF2-40B4-BE49-F238E27FC236}">
                <a16:creationId xmlns:a16="http://schemas.microsoft.com/office/drawing/2014/main" id="{54AA5298-0DB2-96A7-B24D-9CF61095B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4378"/>
          <a:stretch/>
        </p:blipFill>
        <p:spPr bwMode="auto">
          <a:xfrm>
            <a:off x="8757543" y="0"/>
            <a:ext cx="3440934" cy="2286000"/>
          </a:xfrm>
          <a:custGeom>
            <a:avLst/>
            <a:gdLst/>
            <a:ahLst/>
            <a:cxnLst/>
            <a:rect l="l" t="t" r="r" b="b"/>
            <a:pathLst>
              <a:path w="3502979" h="2286000">
                <a:moveTo>
                  <a:pt x="10089" y="0"/>
                </a:moveTo>
                <a:lnTo>
                  <a:pt x="3502979" y="0"/>
                </a:lnTo>
                <a:lnTo>
                  <a:pt x="3502979" y="2286000"/>
                </a:lnTo>
                <a:lnTo>
                  <a:pt x="154969" y="2286000"/>
                </a:lnTo>
                <a:lnTo>
                  <a:pt x="154933" y="2285999"/>
                </a:lnTo>
                <a:cubicBezTo>
                  <a:pt x="154939" y="2285919"/>
                  <a:pt x="154948" y="2285839"/>
                  <a:pt x="154956" y="2285759"/>
                </a:cubicBezTo>
                <a:lnTo>
                  <a:pt x="157817" y="2280128"/>
                </a:lnTo>
                <a:lnTo>
                  <a:pt x="152413" y="2258335"/>
                </a:lnTo>
                <a:cubicBezTo>
                  <a:pt x="150528" y="2247599"/>
                  <a:pt x="149279" y="2236301"/>
                  <a:pt x="148708" y="2224706"/>
                </a:cubicBezTo>
                <a:cubicBezTo>
                  <a:pt x="152516" y="2222105"/>
                  <a:pt x="147106" y="2213005"/>
                  <a:pt x="146036" y="2208724"/>
                </a:cubicBezTo>
                <a:cubicBezTo>
                  <a:pt x="148522" y="2208679"/>
                  <a:pt x="149715" y="2199194"/>
                  <a:pt x="147657" y="2195828"/>
                </a:cubicBezTo>
                <a:cubicBezTo>
                  <a:pt x="138768" y="2125090"/>
                  <a:pt x="161998" y="2164893"/>
                  <a:pt x="148068" y="2122444"/>
                </a:cubicBezTo>
                <a:cubicBezTo>
                  <a:pt x="147343" y="2115342"/>
                  <a:pt x="148590" y="2110013"/>
                  <a:pt x="150648" y="2105568"/>
                </a:cubicBezTo>
                <a:lnTo>
                  <a:pt x="155787" y="2097570"/>
                </a:lnTo>
                <a:lnTo>
                  <a:pt x="153954" y="2091304"/>
                </a:lnTo>
                <a:cubicBezTo>
                  <a:pt x="153810" y="2067650"/>
                  <a:pt x="159078" y="2060678"/>
                  <a:pt x="153772" y="2046915"/>
                </a:cubicBezTo>
                <a:cubicBezTo>
                  <a:pt x="164801" y="2026580"/>
                  <a:pt x="154871" y="2033427"/>
                  <a:pt x="153183" y="2017960"/>
                </a:cubicBezTo>
                <a:cubicBezTo>
                  <a:pt x="150985" y="2005758"/>
                  <a:pt x="146752" y="2028159"/>
                  <a:pt x="146128" y="2016200"/>
                </a:cubicBezTo>
                <a:cubicBezTo>
                  <a:pt x="148976" y="2003262"/>
                  <a:pt x="140132" y="2003871"/>
                  <a:pt x="143614" y="1990415"/>
                </a:cubicBezTo>
                <a:cubicBezTo>
                  <a:pt x="150276" y="1993685"/>
                  <a:pt x="142322" y="1963865"/>
                  <a:pt x="148142" y="1962939"/>
                </a:cubicBezTo>
                <a:cubicBezTo>
                  <a:pt x="139821" y="1951510"/>
                  <a:pt x="150073" y="1945769"/>
                  <a:pt x="147508" y="1930552"/>
                </a:cubicBezTo>
                <a:cubicBezTo>
                  <a:pt x="144359" y="1923385"/>
                  <a:pt x="143818" y="1918215"/>
                  <a:pt x="147206" y="1911172"/>
                </a:cubicBezTo>
                <a:cubicBezTo>
                  <a:pt x="131877" y="1878161"/>
                  <a:pt x="146519" y="1891201"/>
                  <a:pt x="140623" y="1860308"/>
                </a:cubicBezTo>
                <a:cubicBezTo>
                  <a:pt x="134425" y="1833694"/>
                  <a:pt x="130403" y="1803523"/>
                  <a:pt x="115600" y="1777782"/>
                </a:cubicBezTo>
                <a:cubicBezTo>
                  <a:pt x="111409" y="1773057"/>
                  <a:pt x="109821" y="1761456"/>
                  <a:pt x="112056" y="1751872"/>
                </a:cubicBezTo>
                <a:cubicBezTo>
                  <a:pt x="112440" y="1750225"/>
                  <a:pt x="112926" y="1748698"/>
                  <a:pt x="113499" y="1747342"/>
                </a:cubicBezTo>
                <a:cubicBezTo>
                  <a:pt x="111234" y="1725088"/>
                  <a:pt x="101120" y="1643694"/>
                  <a:pt x="98470" y="1618347"/>
                </a:cubicBezTo>
                <a:cubicBezTo>
                  <a:pt x="103856" y="1616296"/>
                  <a:pt x="94136" y="1603478"/>
                  <a:pt x="97590" y="1595269"/>
                </a:cubicBezTo>
                <a:cubicBezTo>
                  <a:pt x="100620" y="1589389"/>
                  <a:pt x="98377" y="1584128"/>
                  <a:pt x="98140" y="1577986"/>
                </a:cubicBezTo>
                <a:cubicBezTo>
                  <a:pt x="100521" y="1569894"/>
                  <a:pt x="96220" y="1543501"/>
                  <a:pt x="93133" y="1536621"/>
                </a:cubicBezTo>
                <a:cubicBezTo>
                  <a:pt x="82411" y="1520178"/>
                  <a:pt x="90374" y="1482816"/>
                  <a:pt x="82158" y="1469154"/>
                </a:cubicBezTo>
                <a:cubicBezTo>
                  <a:pt x="80954" y="1464197"/>
                  <a:pt x="80466" y="1459348"/>
                  <a:pt x="80424" y="1454586"/>
                </a:cubicBezTo>
                <a:lnTo>
                  <a:pt x="81328" y="1441264"/>
                </a:lnTo>
                <a:lnTo>
                  <a:pt x="83625" y="1437478"/>
                </a:lnTo>
                <a:cubicBezTo>
                  <a:pt x="83435" y="1434764"/>
                  <a:pt x="83246" y="1432049"/>
                  <a:pt x="83056" y="1429335"/>
                </a:cubicBezTo>
                <a:cubicBezTo>
                  <a:pt x="83172" y="1428557"/>
                  <a:pt x="83291" y="1427781"/>
                  <a:pt x="83407" y="1427003"/>
                </a:cubicBezTo>
                <a:cubicBezTo>
                  <a:pt x="84084" y="1422546"/>
                  <a:pt x="84674" y="1418148"/>
                  <a:pt x="84906" y="1413794"/>
                </a:cubicBezTo>
                <a:cubicBezTo>
                  <a:pt x="73390" y="1419520"/>
                  <a:pt x="84992" y="1377705"/>
                  <a:pt x="75678" y="1389757"/>
                </a:cubicBezTo>
                <a:cubicBezTo>
                  <a:pt x="74957" y="1366832"/>
                  <a:pt x="66282" y="1384318"/>
                  <a:pt x="74551" y="1356760"/>
                </a:cubicBezTo>
                <a:cubicBezTo>
                  <a:pt x="72160" y="1327675"/>
                  <a:pt x="66061" y="1251589"/>
                  <a:pt x="61331" y="1215246"/>
                </a:cubicBezTo>
                <a:cubicBezTo>
                  <a:pt x="48696" y="1178057"/>
                  <a:pt x="52517" y="1164292"/>
                  <a:pt x="46176" y="1138699"/>
                </a:cubicBezTo>
                <a:cubicBezTo>
                  <a:pt x="43091" y="1088911"/>
                  <a:pt x="27949" y="1091674"/>
                  <a:pt x="39077" y="1069753"/>
                </a:cubicBezTo>
                <a:cubicBezTo>
                  <a:pt x="36360" y="1036358"/>
                  <a:pt x="22533" y="1065337"/>
                  <a:pt x="27015" y="1030325"/>
                </a:cubicBezTo>
                <a:cubicBezTo>
                  <a:pt x="25199" y="1029239"/>
                  <a:pt x="7014" y="1004953"/>
                  <a:pt x="5711" y="1002694"/>
                </a:cubicBezTo>
                <a:lnTo>
                  <a:pt x="4782" y="959024"/>
                </a:lnTo>
                <a:lnTo>
                  <a:pt x="4956" y="955844"/>
                </a:lnTo>
                <a:lnTo>
                  <a:pt x="0" y="935724"/>
                </a:lnTo>
                <a:lnTo>
                  <a:pt x="396" y="935045"/>
                </a:lnTo>
                <a:cubicBezTo>
                  <a:pt x="1170" y="933065"/>
                  <a:pt x="1530" y="930734"/>
                  <a:pt x="1027" y="927619"/>
                </a:cubicBezTo>
                <a:cubicBezTo>
                  <a:pt x="2171" y="918238"/>
                  <a:pt x="7071" y="890403"/>
                  <a:pt x="7257" y="878755"/>
                </a:cubicBezTo>
                <a:cubicBezTo>
                  <a:pt x="5425" y="872157"/>
                  <a:pt x="3693" y="865113"/>
                  <a:pt x="2142" y="857732"/>
                </a:cubicBezTo>
                <a:lnTo>
                  <a:pt x="1365" y="798432"/>
                </a:lnTo>
                <a:lnTo>
                  <a:pt x="10445" y="736329"/>
                </a:lnTo>
                <a:cubicBezTo>
                  <a:pt x="10644" y="713358"/>
                  <a:pt x="14017" y="693468"/>
                  <a:pt x="11638" y="674025"/>
                </a:cubicBezTo>
                <a:cubicBezTo>
                  <a:pt x="14263" y="666128"/>
                  <a:pt x="7702" y="658684"/>
                  <a:pt x="3774" y="651467"/>
                </a:cubicBezTo>
                <a:cubicBezTo>
                  <a:pt x="5085" y="630031"/>
                  <a:pt x="18313" y="624842"/>
                  <a:pt x="13938" y="611257"/>
                </a:cubicBezTo>
                <a:cubicBezTo>
                  <a:pt x="23010" y="599213"/>
                  <a:pt x="19548" y="598502"/>
                  <a:pt x="16950" y="592841"/>
                </a:cubicBezTo>
                <a:cubicBezTo>
                  <a:pt x="16888" y="592573"/>
                  <a:pt x="16826" y="592303"/>
                  <a:pt x="16764" y="592034"/>
                </a:cubicBezTo>
                <a:lnTo>
                  <a:pt x="18062" y="590387"/>
                </a:lnTo>
                <a:lnTo>
                  <a:pt x="18662" y="586980"/>
                </a:lnTo>
                <a:cubicBezTo>
                  <a:pt x="18533" y="583880"/>
                  <a:pt x="18403" y="580781"/>
                  <a:pt x="18274" y="577681"/>
                </a:cubicBezTo>
                <a:cubicBezTo>
                  <a:pt x="18115" y="576515"/>
                  <a:pt x="17955" y="575348"/>
                  <a:pt x="17796" y="574183"/>
                </a:cubicBezTo>
                <a:cubicBezTo>
                  <a:pt x="17589" y="571773"/>
                  <a:pt x="17612" y="570172"/>
                  <a:pt x="17805" y="569065"/>
                </a:cubicBezTo>
                <a:lnTo>
                  <a:pt x="17912" y="568936"/>
                </a:lnTo>
                <a:cubicBezTo>
                  <a:pt x="17845" y="567338"/>
                  <a:pt x="29209" y="573362"/>
                  <a:pt x="29143" y="571763"/>
                </a:cubicBezTo>
                <a:cubicBezTo>
                  <a:pt x="28562" y="563674"/>
                  <a:pt x="16337" y="548181"/>
                  <a:pt x="15392" y="540689"/>
                </a:cubicBezTo>
                <a:cubicBezTo>
                  <a:pt x="21346" y="534352"/>
                  <a:pt x="14313" y="506665"/>
                  <a:pt x="25536" y="509696"/>
                </a:cubicBezTo>
                <a:cubicBezTo>
                  <a:pt x="24595" y="499588"/>
                  <a:pt x="19934" y="493475"/>
                  <a:pt x="27295" y="496878"/>
                </a:cubicBezTo>
                <a:cubicBezTo>
                  <a:pt x="27196" y="493551"/>
                  <a:pt x="27823" y="491500"/>
                  <a:pt x="28803" y="490032"/>
                </a:cubicBezTo>
                <a:lnTo>
                  <a:pt x="29265" y="489607"/>
                </a:lnTo>
                <a:cubicBezTo>
                  <a:pt x="28500" y="481587"/>
                  <a:pt x="25372" y="452075"/>
                  <a:pt x="24211" y="441905"/>
                </a:cubicBezTo>
                <a:cubicBezTo>
                  <a:pt x="23574" y="437467"/>
                  <a:pt x="22937" y="433030"/>
                  <a:pt x="22300" y="428592"/>
                </a:cubicBezTo>
                <a:lnTo>
                  <a:pt x="22699" y="427306"/>
                </a:lnTo>
                <a:lnTo>
                  <a:pt x="28219" y="418090"/>
                </a:lnTo>
                <a:cubicBezTo>
                  <a:pt x="27250" y="415121"/>
                  <a:pt x="18397" y="412494"/>
                  <a:pt x="16799" y="410365"/>
                </a:cubicBezTo>
                <a:cubicBezTo>
                  <a:pt x="25342" y="378983"/>
                  <a:pt x="17525" y="349373"/>
                  <a:pt x="19002" y="315310"/>
                </a:cubicBezTo>
                <a:cubicBezTo>
                  <a:pt x="15978" y="276813"/>
                  <a:pt x="16726" y="257569"/>
                  <a:pt x="14356" y="235298"/>
                </a:cubicBezTo>
                <a:cubicBezTo>
                  <a:pt x="14223" y="231626"/>
                  <a:pt x="13137" y="201873"/>
                  <a:pt x="17876" y="207989"/>
                </a:cubicBezTo>
                <a:cubicBezTo>
                  <a:pt x="17051" y="174826"/>
                  <a:pt x="20805" y="126304"/>
                  <a:pt x="19885" y="92237"/>
                </a:cubicBezTo>
                <a:cubicBezTo>
                  <a:pt x="31141" y="70340"/>
                  <a:pt x="10251" y="49317"/>
                  <a:pt x="12357" y="26606"/>
                </a:cubicBezTo>
                <a:cubicBezTo>
                  <a:pt x="7176" y="29713"/>
                  <a:pt x="8629" y="17064"/>
                  <a:pt x="9916" y="3483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32" name="Content Placeholder 2">
            <a:extLst>
              <a:ext uri="{FF2B5EF4-FFF2-40B4-BE49-F238E27FC236}">
                <a16:creationId xmlns:a16="http://schemas.microsoft.com/office/drawing/2014/main" id="{CA680D10-C9C1-7AA2-C0C5-88F34A584B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6278538"/>
              </p:ext>
            </p:extLst>
          </p:nvPr>
        </p:nvGraphicFramePr>
        <p:xfrm>
          <a:off x="1137038" y="2193779"/>
          <a:ext cx="6650302" cy="3908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57111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10EF3F-E837-21E2-0661-4A6D93D9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COMPONENT USED</a:t>
            </a:r>
          </a:p>
        </p:txBody>
      </p:sp>
      <p:graphicFrame>
        <p:nvGraphicFramePr>
          <p:cNvPr id="44" name="Content Placeholder 2">
            <a:extLst>
              <a:ext uri="{FF2B5EF4-FFF2-40B4-BE49-F238E27FC236}">
                <a16:creationId xmlns:a16="http://schemas.microsoft.com/office/drawing/2014/main" id="{311604F7-27F5-815E-1104-6732F7A2B0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8473663"/>
              </p:ext>
            </p:extLst>
          </p:nvPr>
        </p:nvGraphicFramePr>
        <p:xfrm>
          <a:off x="6498771" y="1783873"/>
          <a:ext cx="5258186" cy="4874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1" name="Title 1">
            <a:extLst>
              <a:ext uri="{FF2B5EF4-FFF2-40B4-BE49-F238E27FC236}">
                <a16:creationId xmlns:a16="http://schemas.microsoft.com/office/drawing/2014/main" id="{013709AB-BE2C-3CD0-3097-8F3EB3D85D44}"/>
              </a:ext>
            </a:extLst>
          </p:cNvPr>
          <p:cNvSpPr txBox="1">
            <a:spLocks/>
          </p:cNvSpPr>
          <p:nvPr/>
        </p:nvSpPr>
        <p:spPr>
          <a:xfrm>
            <a:off x="711268" y="1873009"/>
            <a:ext cx="3962400" cy="4171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800" dirty="0"/>
              <a:t>Arduino Uno</a:t>
            </a:r>
            <a:br>
              <a:rPr lang="en-IN" sz="3800" dirty="0"/>
            </a:br>
            <a:br>
              <a:rPr lang="en-IN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8669BE8-9CA0-543B-E512-B74851091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43" y="3105829"/>
            <a:ext cx="42386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44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A3B443-A2D5-9F03-5CC9-A103CDCB6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D72F3FB-B177-F842-79AF-8C88DA94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A16E021-0930-010F-301D-0918D1B72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707D8-2FB4-CECE-7C55-CF1FB34E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962400" cy="5431376"/>
          </a:xfrm>
        </p:spPr>
        <p:txBody>
          <a:bodyPr>
            <a:normAutofit/>
          </a:bodyPr>
          <a:lstStyle/>
          <a:p>
            <a:r>
              <a:rPr lang="en-IN" sz="3800" dirty="0"/>
              <a:t>SOIL &amp; MOISTURE SENSORS</a:t>
            </a:r>
            <a:br>
              <a:rPr lang="en-IN" sz="4400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B3BCBBBD-2A59-E56E-369D-FCCF60F70A69}"/>
              </a:ext>
            </a:extLst>
          </p:cNvPr>
          <p:cNvGraphicFramePr>
            <a:graphicFrameLocks/>
          </p:cNvGraphicFramePr>
          <p:nvPr/>
        </p:nvGraphicFramePr>
        <p:xfrm>
          <a:off x="5511705" y="719053"/>
          <a:ext cx="5842095" cy="5431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8" name="Picture 37">
            <a:extLst>
              <a:ext uri="{FF2B5EF4-FFF2-40B4-BE49-F238E27FC236}">
                <a16:creationId xmlns:a16="http://schemas.microsoft.com/office/drawing/2014/main" id="{F50BA74B-9ADE-9998-6B7B-53BE8955F46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444" t="8141" r="12034" b="12329"/>
          <a:stretch/>
        </p:blipFill>
        <p:spPr>
          <a:xfrm>
            <a:off x="1273628" y="3765487"/>
            <a:ext cx="2449286" cy="23476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1486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C1BB6C-EF75-148B-2739-01952C278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876BA03-5A7E-C597-333E-6177A1407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D039A74-4B8C-5181-80B4-1166FBF34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434CD-2BDE-4CE7-3007-8FC9F1F42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962400" cy="5431376"/>
          </a:xfrm>
        </p:spPr>
        <p:txBody>
          <a:bodyPr>
            <a:normAutofit/>
          </a:bodyPr>
          <a:lstStyle/>
          <a:p>
            <a:r>
              <a:rPr lang="en-IN" sz="4400" dirty="0"/>
              <a:t>LCD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B648EC-1A1B-3D2A-069E-13D50FA3CAD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11704" y="713313"/>
          <a:ext cx="5842095" cy="5431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green and black display screen&#10;&#10;AI-generated content may be incorrect.">
            <a:extLst>
              <a:ext uri="{FF2B5EF4-FFF2-40B4-BE49-F238E27FC236}">
                <a16:creationId xmlns:a16="http://schemas.microsoft.com/office/drawing/2014/main" id="{1C7494C5-B80D-3226-E914-91A8F175368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0000"/>
          <a:stretch/>
        </p:blipFill>
        <p:spPr>
          <a:xfrm>
            <a:off x="838199" y="3734863"/>
            <a:ext cx="34004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3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F4EC53-2C9A-7BF8-8AA2-5F256D943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59F4610-77C3-E46D-7475-3F54D79C7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1B0FE2B-A504-2CD8-88E5-14AE01A3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AFD63-9AC1-5358-32D1-6D619A7CE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962400" cy="5431376"/>
          </a:xfrm>
        </p:spPr>
        <p:txBody>
          <a:bodyPr>
            <a:normAutofit/>
          </a:bodyPr>
          <a:lstStyle/>
          <a:p>
            <a:r>
              <a:rPr lang="en-US" dirty="0"/>
              <a:t>Relay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AFE956-998E-8B65-EAB3-0C4B180BF2F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11704" y="713313"/>
          <a:ext cx="5842095" cy="5431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3" descr="1 Channel Relay Module with High/Low Trigger and Optocoupler">
            <a:extLst>
              <a:ext uri="{FF2B5EF4-FFF2-40B4-BE49-F238E27FC236}">
                <a16:creationId xmlns:a16="http://schemas.microsoft.com/office/drawing/2014/main" id="{D619D9C7-443B-86FF-2BB3-A645D8375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3" y="3646714"/>
            <a:ext cx="3817710" cy="249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436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5BC6B4-EE5E-0076-F8D1-5450304AA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27C15FE-D988-0343-893D-404F2E54B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DE1A1C0-6B0A-9FB9-DAC2-AB5FF379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335FD-C90D-D208-ED9B-8D08E6A9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962400" cy="5431376"/>
          </a:xfrm>
        </p:spPr>
        <p:txBody>
          <a:bodyPr>
            <a:normAutofit/>
          </a:bodyPr>
          <a:lstStyle/>
          <a:p>
            <a:r>
              <a:rPr lang="en-US" dirty="0"/>
              <a:t>Water pump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9CEFDF-22FD-E8A4-DB49-429E3DB6E5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6002855"/>
              </p:ext>
            </p:extLst>
          </p:nvPr>
        </p:nvGraphicFramePr>
        <p:xfrm>
          <a:off x="5511704" y="713313"/>
          <a:ext cx="5842095" cy="5431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DC Motor Pump for Automatic irrigation system">
            <a:extLst>
              <a:ext uri="{FF2B5EF4-FFF2-40B4-BE49-F238E27FC236}">
                <a16:creationId xmlns:a16="http://schemas.microsoft.com/office/drawing/2014/main" id="{700417F8-417C-8B67-CFD6-63EB2A03E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1" y="3810001"/>
            <a:ext cx="4312104" cy="2334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88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278</TotalTime>
  <Words>613</Words>
  <Application>Microsoft Office PowerPoint</Application>
  <PresentationFormat>Widescreen</PresentationFormat>
  <Paragraphs>97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Meiryo</vt:lpstr>
      <vt:lpstr>Aptos</vt:lpstr>
      <vt:lpstr>Aptos Display</vt:lpstr>
      <vt:lpstr>Arial</vt:lpstr>
      <vt:lpstr>Calibri</vt:lpstr>
      <vt:lpstr>Times New Roman</vt:lpstr>
      <vt:lpstr>Wingdings</vt:lpstr>
      <vt:lpstr>Office Theme</vt:lpstr>
      <vt:lpstr>PowerPoint Presentation</vt:lpstr>
      <vt:lpstr>Content</vt:lpstr>
      <vt:lpstr>INTRODUCTION</vt:lpstr>
      <vt:lpstr>Types of Irrigations</vt:lpstr>
      <vt:lpstr>COMPONENT USED</vt:lpstr>
      <vt:lpstr>SOIL &amp; MOISTURE SENSORS   </vt:lpstr>
      <vt:lpstr>LCD  </vt:lpstr>
      <vt:lpstr>Relay  </vt:lpstr>
      <vt:lpstr>Water pump  </vt:lpstr>
      <vt:lpstr>WORKING</vt:lpstr>
      <vt:lpstr>Advantages</vt:lpstr>
      <vt:lpstr>Disadvantages</vt:lpstr>
      <vt:lpstr>Applications</vt:lpstr>
      <vt:lpstr>MODERN TRENDS</vt:lpstr>
      <vt:lpstr>Conclusion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Siddhartha, Rachapally</dc:creator>
  <cp:lastModifiedBy>Siddhartha, Rachapally</cp:lastModifiedBy>
  <cp:revision>3</cp:revision>
  <dcterms:created xsi:type="dcterms:W3CDTF">2025-03-12T14:37:37Z</dcterms:created>
  <dcterms:modified xsi:type="dcterms:W3CDTF">2025-03-12T19:15:59Z</dcterms:modified>
</cp:coreProperties>
</file>